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0" r:id="rId1"/>
  </p:sldMasterIdLst>
  <p:notesMasterIdLst>
    <p:notesMasterId r:id="rId22"/>
  </p:notesMasterIdLst>
  <p:handoutMasterIdLst>
    <p:handoutMasterId r:id="rId23"/>
  </p:handoutMasterIdLst>
  <p:sldIdLst>
    <p:sldId id="256" r:id="rId2"/>
    <p:sldId id="257" r:id="rId3"/>
    <p:sldId id="281" r:id="rId4"/>
    <p:sldId id="259" r:id="rId5"/>
    <p:sldId id="260" r:id="rId6"/>
    <p:sldId id="279" r:id="rId7"/>
    <p:sldId id="283" r:id="rId8"/>
    <p:sldId id="284" r:id="rId9"/>
    <p:sldId id="285" r:id="rId10"/>
    <p:sldId id="286" r:id="rId11"/>
    <p:sldId id="276" r:id="rId12"/>
    <p:sldId id="277" r:id="rId13"/>
    <p:sldId id="278" r:id="rId14"/>
    <p:sldId id="262" r:id="rId15"/>
    <p:sldId id="264" r:id="rId16"/>
    <p:sldId id="265" r:id="rId17"/>
    <p:sldId id="266" r:id="rId18"/>
    <p:sldId id="270" r:id="rId19"/>
    <p:sldId id="271" r:id="rId20"/>
    <p:sldId id="272" r:id="rId21"/>
  </p:sldIdLst>
  <p:sldSz cx="9144000" cy="5143500" type="screen16x9"/>
  <p:notesSz cx="6858000" cy="9144000"/>
  <p:embeddedFontLst>
    <p:embeddedFont>
      <p:font typeface="Google Sans" panose="020B0604020202020204" charset="0"/>
      <p:regular r:id="rId24"/>
      <p:bold r:id="rId25"/>
      <p:italic r:id="rId26"/>
      <p:boldItalic r:id="rId27"/>
    </p:embeddedFont>
    <p:embeddedFont>
      <p:font typeface="Merriweather Light" panose="020B0604020202020204" charset="0"/>
      <p:regular r:id="rId28"/>
      <p:bold r:id="rId29"/>
      <p:italic r:id="rId30"/>
      <p:boldItalic r:id="rId31"/>
    </p:embeddedFont>
    <p:embeddedFont>
      <p:font typeface="Questrial" panose="020B0604020202020204" charset="0"/>
      <p:regular r:id="rId32"/>
    </p:embeddedFont>
    <p:embeddedFont>
      <p:font typeface="Roboto" panose="020B0604020202020204" charset="0"/>
      <p:regular r:id="rId33"/>
      <p:bold r:id="rId34"/>
      <p:italic r:id="rId35"/>
      <p:boldItalic r:id="rId36"/>
    </p:embeddedFont>
    <p:embeddedFont>
      <p:font typeface="Roboto Black" panose="020B0604020202020204" charset="0"/>
      <p:bold r:id="rId37"/>
      <p:italic r:id="rId38"/>
      <p:boldItalic r:id="rId39"/>
    </p:embeddedFont>
    <p:embeddedFont>
      <p:font typeface="Roboto Light" panose="020B0604020202020204" charset="0"/>
      <p:regular r:id="rId40"/>
      <p:bold r:id="rId41"/>
      <p:italic r:id="rId42"/>
      <p:boldItalic r:id="rId43"/>
    </p:embeddedFont>
    <p:embeddedFont>
      <p:font typeface="Roboto Medium" panose="020B0604020202020204" charset="0"/>
      <p:regular r:id="rId44"/>
      <p:bold r:id="rId45"/>
      <p:italic r:id="rId46"/>
      <p:boldItalic r:id="rId47"/>
    </p:embeddedFont>
    <p:embeddedFont>
      <p:font typeface="Source Serif Pro" panose="020B0604020202020204" charset="0"/>
      <p:regular r:id="rId48"/>
      <p:bold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1060">
          <p15:clr>
            <a:srgbClr val="9AA0A6"/>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126" y="102"/>
      </p:cViewPr>
      <p:guideLst>
        <p:guide orient="horz" pos="1620"/>
        <p:guide pos="2880"/>
        <p:guide orient="horz" pos="1060"/>
      </p:guideLst>
    </p:cSldViewPr>
  </p:slideViewPr>
  <p:notesTextViewPr>
    <p:cViewPr>
      <p:scale>
        <a:sx n="1" d="1"/>
        <a:sy n="1" d="1"/>
      </p:scale>
      <p:origin x="0" y="0"/>
    </p:cViewPr>
  </p:notesTextViewPr>
  <p:notesViewPr>
    <p:cSldViewPr snapToGrid="0">
      <p:cViewPr varScale="1">
        <p:scale>
          <a:sx n="88" d="100"/>
          <a:sy n="88" d="100"/>
        </p:scale>
        <p:origin x="3822"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font" Target="fonts/font24.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font" Target="fonts/font21.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font" Target="fonts/font25.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font" Target="fonts/font2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54FCEA9-8DF3-4B53-91DB-172C97C41F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2A17C61-A21B-47A0-901F-018942A4E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D6AA593-6D26-4F11-B898-953C646FD323}" type="datetimeFigureOut">
              <a:rPr lang="en-US" smtClean="0"/>
              <a:t>6/29/2020</a:t>
            </a:fld>
            <a:endParaRPr lang="en-US"/>
          </a:p>
        </p:txBody>
      </p:sp>
      <p:sp>
        <p:nvSpPr>
          <p:cNvPr id="4" name="Footer Placeholder 3">
            <a:extLst>
              <a:ext uri="{FF2B5EF4-FFF2-40B4-BE49-F238E27FC236}">
                <a16:creationId xmlns:a16="http://schemas.microsoft.com/office/drawing/2014/main" id="{414A22B6-B8F6-4543-B066-2013D1961E6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0168259-315B-4100-B484-0D51DA69BCF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8A6D1D-E75B-4F4C-804D-B83EA8D85804}" type="slidenum">
              <a:rPr lang="en-US" smtClean="0"/>
              <a:t>‹#›</a:t>
            </a:fld>
            <a:endParaRPr lang="en-US"/>
          </a:p>
        </p:txBody>
      </p:sp>
    </p:spTree>
    <p:extLst>
      <p:ext uri="{BB962C8B-B14F-4D97-AF65-F5344CB8AC3E}">
        <p14:creationId xmlns:p14="http://schemas.microsoft.com/office/powerpoint/2010/main" val="29647038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6569435c43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6569435c43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Hello slide 1" type="title">
  <p:cSld name="TITLE">
    <p:bg>
      <p:bgPr>
        <a:solidFill>
          <a:srgbClr val="000000"/>
        </a:solidFill>
        <a:effectLst/>
      </p:bgPr>
    </p:bg>
    <p:spTree>
      <p:nvGrpSpPr>
        <p:cNvPr id="1" name="Shape 9"/>
        <p:cNvGrpSpPr/>
        <p:nvPr/>
      </p:nvGrpSpPr>
      <p:grpSpPr>
        <a:xfrm>
          <a:off x="0" y="0"/>
          <a:ext cx="0" cy="0"/>
          <a:chOff x="0" y="0"/>
          <a:chExt cx="0" cy="0"/>
        </a:xfrm>
      </p:grpSpPr>
      <p:sp>
        <p:nvSpPr>
          <p:cNvPr id="10" name="Google Shape;10;p2"/>
          <p:cNvSpPr txBox="1"/>
          <p:nvPr/>
        </p:nvSpPr>
        <p:spPr>
          <a:xfrm>
            <a:off x="331110" y="1396169"/>
            <a:ext cx="8535000" cy="329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500" b="1">
                <a:solidFill>
                  <a:srgbClr val="FFFFFF"/>
                </a:solidFill>
                <a:latin typeface="Google Sans"/>
                <a:ea typeface="Google Sans"/>
                <a:cs typeface="Google Sans"/>
                <a:sym typeface="Google Sans"/>
              </a:rPr>
              <a:t>Hello.</a:t>
            </a:r>
            <a:endParaRPr sz="19500" b="1">
              <a:solidFill>
                <a:srgbClr val="FFFFFF"/>
              </a:solidFill>
              <a:latin typeface="Google Sans"/>
              <a:ea typeface="Google Sans"/>
              <a:cs typeface="Google Sans"/>
              <a:sym typeface="Google Sans"/>
            </a:endParaRPr>
          </a:p>
        </p:txBody>
      </p:sp>
      <p:sp>
        <p:nvSpPr>
          <p:cNvPr id="12" name="Google Shape;12;p2"/>
          <p:cNvSpPr txBox="1">
            <a:spLocks noGrp="1"/>
          </p:cNvSpPr>
          <p:nvPr>
            <p:ph type="subTitle" idx="1"/>
          </p:nvPr>
        </p:nvSpPr>
        <p:spPr>
          <a:xfrm>
            <a:off x="503660" y="4579389"/>
            <a:ext cx="7690500" cy="189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Roboto"/>
                <a:ea typeface="Roboto"/>
                <a:cs typeface="Roboto"/>
                <a:sym typeface="Roboto"/>
              </a:defRPr>
            </a:lvl1pPr>
            <a:lvl2pPr lvl="1" rtl="0">
              <a:spcBef>
                <a:spcPts val="1600"/>
              </a:spcBef>
              <a:spcAft>
                <a:spcPts val="0"/>
              </a:spcAft>
              <a:buNone/>
              <a:defRPr sz="800">
                <a:latin typeface="Roboto"/>
                <a:ea typeface="Roboto"/>
                <a:cs typeface="Roboto"/>
                <a:sym typeface="Roboto"/>
              </a:defRPr>
            </a:lvl2pPr>
            <a:lvl3pPr lvl="2" rtl="0">
              <a:spcBef>
                <a:spcPts val="1600"/>
              </a:spcBef>
              <a:spcAft>
                <a:spcPts val="0"/>
              </a:spcAft>
              <a:buNone/>
              <a:defRPr sz="800">
                <a:latin typeface="Roboto"/>
                <a:ea typeface="Roboto"/>
                <a:cs typeface="Roboto"/>
                <a:sym typeface="Roboto"/>
              </a:defRPr>
            </a:lvl3pPr>
            <a:lvl4pPr lvl="3" rtl="0">
              <a:spcBef>
                <a:spcPts val="1600"/>
              </a:spcBef>
              <a:spcAft>
                <a:spcPts val="0"/>
              </a:spcAft>
              <a:buNone/>
              <a:defRPr sz="800">
                <a:latin typeface="Roboto"/>
                <a:ea typeface="Roboto"/>
                <a:cs typeface="Roboto"/>
                <a:sym typeface="Roboto"/>
              </a:defRPr>
            </a:lvl4pPr>
            <a:lvl5pPr lvl="4" rtl="0">
              <a:spcBef>
                <a:spcPts val="1600"/>
              </a:spcBef>
              <a:spcAft>
                <a:spcPts val="0"/>
              </a:spcAft>
              <a:buNone/>
              <a:defRPr sz="800">
                <a:latin typeface="Roboto"/>
                <a:ea typeface="Roboto"/>
                <a:cs typeface="Roboto"/>
                <a:sym typeface="Roboto"/>
              </a:defRPr>
            </a:lvl5pPr>
            <a:lvl6pPr lvl="5" rtl="0">
              <a:spcBef>
                <a:spcPts val="1600"/>
              </a:spcBef>
              <a:spcAft>
                <a:spcPts val="0"/>
              </a:spcAft>
              <a:buNone/>
              <a:defRPr sz="800">
                <a:latin typeface="Roboto"/>
                <a:ea typeface="Roboto"/>
                <a:cs typeface="Roboto"/>
                <a:sym typeface="Roboto"/>
              </a:defRPr>
            </a:lvl6pPr>
            <a:lvl7pPr lvl="6" rtl="0">
              <a:spcBef>
                <a:spcPts val="1600"/>
              </a:spcBef>
              <a:spcAft>
                <a:spcPts val="0"/>
              </a:spcAft>
              <a:buNone/>
              <a:defRPr sz="800">
                <a:latin typeface="Roboto"/>
                <a:ea typeface="Roboto"/>
                <a:cs typeface="Roboto"/>
                <a:sym typeface="Roboto"/>
              </a:defRPr>
            </a:lvl7pPr>
            <a:lvl8pPr lvl="7" rtl="0">
              <a:spcBef>
                <a:spcPts val="1600"/>
              </a:spcBef>
              <a:spcAft>
                <a:spcPts val="0"/>
              </a:spcAft>
              <a:buNone/>
              <a:defRPr sz="800">
                <a:latin typeface="Roboto"/>
                <a:ea typeface="Roboto"/>
                <a:cs typeface="Roboto"/>
                <a:sym typeface="Roboto"/>
              </a:defRPr>
            </a:lvl8pPr>
            <a:lvl9pPr lvl="8" rtl="0">
              <a:spcBef>
                <a:spcPts val="1600"/>
              </a:spcBef>
              <a:spcAft>
                <a:spcPts val="1600"/>
              </a:spcAft>
              <a:buNone/>
              <a:defRPr sz="800">
                <a:latin typeface="Roboto"/>
                <a:ea typeface="Roboto"/>
                <a:cs typeface="Roboto"/>
                <a:sym typeface="Roboto"/>
              </a:defRPr>
            </a:lvl9pPr>
          </a:lstStyle>
          <a:p>
            <a:endParaRPr/>
          </a:p>
        </p:txBody>
      </p:sp>
      <p:sp>
        <p:nvSpPr>
          <p:cNvPr id="13" name="Google Shape;13;p2"/>
          <p:cNvSpPr txBox="1">
            <a:spLocks noGrp="1"/>
          </p:cNvSpPr>
          <p:nvPr>
            <p:ph type="subTitle" idx="2"/>
          </p:nvPr>
        </p:nvSpPr>
        <p:spPr>
          <a:xfrm>
            <a:off x="502319" y="4420165"/>
            <a:ext cx="4422900" cy="1674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100">
                <a:solidFill>
                  <a:schemeClr val="accent1"/>
                </a:solidFill>
                <a:latin typeface="Roboto"/>
                <a:ea typeface="Roboto"/>
                <a:cs typeface="Roboto"/>
                <a:sym typeface="Roboto"/>
              </a:defRPr>
            </a:lvl1pPr>
            <a:lvl2pPr lvl="1" rtl="0">
              <a:spcBef>
                <a:spcPts val="1600"/>
              </a:spcBef>
              <a:spcAft>
                <a:spcPts val="0"/>
              </a:spcAft>
              <a:buNone/>
              <a:defRPr>
                <a:latin typeface="Source Serif Pro"/>
                <a:ea typeface="Source Serif Pro"/>
                <a:cs typeface="Source Serif Pro"/>
                <a:sym typeface="Source Serif Pro"/>
              </a:defRPr>
            </a:lvl2pPr>
            <a:lvl3pPr lvl="2" rtl="0">
              <a:spcBef>
                <a:spcPts val="1600"/>
              </a:spcBef>
              <a:spcAft>
                <a:spcPts val="0"/>
              </a:spcAft>
              <a:buNone/>
              <a:defRPr>
                <a:latin typeface="Source Serif Pro"/>
                <a:ea typeface="Source Serif Pro"/>
                <a:cs typeface="Source Serif Pro"/>
                <a:sym typeface="Source Serif Pro"/>
              </a:defRPr>
            </a:lvl3pPr>
            <a:lvl4pPr lvl="3" rtl="0">
              <a:spcBef>
                <a:spcPts val="1600"/>
              </a:spcBef>
              <a:spcAft>
                <a:spcPts val="0"/>
              </a:spcAft>
              <a:buNone/>
              <a:defRPr>
                <a:latin typeface="Source Serif Pro"/>
                <a:ea typeface="Source Serif Pro"/>
                <a:cs typeface="Source Serif Pro"/>
                <a:sym typeface="Source Serif Pro"/>
              </a:defRPr>
            </a:lvl4pPr>
            <a:lvl5pPr lvl="4" rtl="0">
              <a:spcBef>
                <a:spcPts val="1600"/>
              </a:spcBef>
              <a:spcAft>
                <a:spcPts val="0"/>
              </a:spcAft>
              <a:buNone/>
              <a:defRPr>
                <a:latin typeface="Source Serif Pro"/>
                <a:ea typeface="Source Serif Pro"/>
                <a:cs typeface="Source Serif Pro"/>
                <a:sym typeface="Source Serif Pro"/>
              </a:defRPr>
            </a:lvl5pPr>
            <a:lvl6pPr lvl="5" rtl="0">
              <a:spcBef>
                <a:spcPts val="1600"/>
              </a:spcBef>
              <a:spcAft>
                <a:spcPts val="0"/>
              </a:spcAft>
              <a:buNone/>
              <a:defRPr>
                <a:latin typeface="Source Serif Pro"/>
                <a:ea typeface="Source Serif Pro"/>
                <a:cs typeface="Source Serif Pro"/>
                <a:sym typeface="Source Serif Pro"/>
              </a:defRPr>
            </a:lvl6pPr>
            <a:lvl7pPr lvl="6" rtl="0">
              <a:spcBef>
                <a:spcPts val="1600"/>
              </a:spcBef>
              <a:spcAft>
                <a:spcPts val="0"/>
              </a:spcAft>
              <a:buNone/>
              <a:defRPr>
                <a:latin typeface="Source Serif Pro"/>
                <a:ea typeface="Source Serif Pro"/>
                <a:cs typeface="Source Serif Pro"/>
                <a:sym typeface="Source Serif Pro"/>
              </a:defRPr>
            </a:lvl7pPr>
            <a:lvl8pPr lvl="7" rtl="0">
              <a:spcBef>
                <a:spcPts val="1600"/>
              </a:spcBef>
              <a:spcAft>
                <a:spcPts val="0"/>
              </a:spcAft>
              <a:buNone/>
              <a:defRPr>
                <a:latin typeface="Source Serif Pro"/>
                <a:ea typeface="Source Serif Pro"/>
                <a:cs typeface="Source Serif Pro"/>
                <a:sym typeface="Source Serif Pro"/>
              </a:defRPr>
            </a:lvl8pPr>
            <a:lvl9pPr lvl="8" rtl="0">
              <a:spcBef>
                <a:spcPts val="1600"/>
              </a:spcBef>
              <a:spcAft>
                <a:spcPts val="1600"/>
              </a:spcAft>
              <a:buNone/>
              <a:defRPr>
                <a:latin typeface="Source Serif Pro"/>
                <a:ea typeface="Source Serif Pro"/>
                <a:cs typeface="Source Serif Pro"/>
                <a:sym typeface="Source Serif Pro"/>
              </a:defRPr>
            </a:lvl9pPr>
          </a:lstStyle>
          <a:p>
            <a:endParaRPr/>
          </a:p>
        </p:txBody>
      </p:sp>
      <p:pic>
        <p:nvPicPr>
          <p:cNvPr id="1026" name="Picture 2" descr="Columbia University Engineering Hybrid Education Partnership | 2U">
            <a:extLst>
              <a:ext uri="{FF2B5EF4-FFF2-40B4-BE49-F238E27FC236}">
                <a16:creationId xmlns:a16="http://schemas.microsoft.com/office/drawing/2014/main" id="{2A15C16F-1053-4927-9920-BB0E0F39601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02319" y="374811"/>
            <a:ext cx="2136121" cy="2744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ondary Breaker slide">
  <p:cSld name="TITLE_AND_TWO_COLUMNS_2">
    <p:bg>
      <p:bgPr>
        <a:solidFill>
          <a:schemeClr val="accent1"/>
        </a:solidFill>
        <a:effectLst/>
      </p:bgPr>
    </p:bg>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448650" y="990953"/>
            <a:ext cx="7902600" cy="35829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8000" b="1">
                <a:solidFill>
                  <a:schemeClr val="lt2"/>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5" name="Google Shape;65;p14"/>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ondary Breaker slide">
  <p:cSld name="TITLE_AND_TWO_COLUMNS_1">
    <p:bg>
      <p:bgPr>
        <a:solidFill>
          <a:schemeClr val="dk1"/>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48650" y="990953"/>
            <a:ext cx="7902600" cy="35829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8000" b="1">
                <a:solidFill>
                  <a:schemeClr val="dk2"/>
                </a:solidFill>
                <a:latin typeface="Google Sans"/>
                <a:ea typeface="Google Sans"/>
                <a:cs typeface="Google Sans"/>
                <a:sym typeface="Google Sans"/>
              </a:defRPr>
            </a:lvl1pPr>
            <a:lvl2pPr lvl="1" rtl="0">
              <a:spcBef>
                <a:spcPts val="0"/>
              </a:spcBef>
              <a:spcAft>
                <a:spcPts val="0"/>
              </a:spcAft>
              <a:buNone/>
              <a:defRPr>
                <a:solidFill>
                  <a:schemeClr val="dk2"/>
                </a:solidFill>
              </a:defRPr>
            </a:lvl2pPr>
            <a:lvl3pPr lvl="2" rtl="0">
              <a:spcBef>
                <a:spcPts val="0"/>
              </a:spcBef>
              <a:spcAft>
                <a:spcPts val="0"/>
              </a:spcAft>
              <a:buNone/>
              <a:defRPr>
                <a:solidFill>
                  <a:schemeClr val="dk2"/>
                </a:solidFill>
              </a:defRPr>
            </a:lvl3pPr>
            <a:lvl4pPr lvl="3" rtl="0">
              <a:spcBef>
                <a:spcPts val="0"/>
              </a:spcBef>
              <a:spcAft>
                <a:spcPts val="0"/>
              </a:spcAft>
              <a:buNone/>
              <a:defRPr>
                <a:solidFill>
                  <a:schemeClr val="dk2"/>
                </a:solidFill>
              </a:defRPr>
            </a:lvl4pPr>
            <a:lvl5pPr lvl="4" rtl="0">
              <a:spcBef>
                <a:spcPts val="0"/>
              </a:spcBef>
              <a:spcAft>
                <a:spcPts val="0"/>
              </a:spcAft>
              <a:buNone/>
              <a:defRPr>
                <a:solidFill>
                  <a:schemeClr val="dk2"/>
                </a:solidFill>
              </a:defRPr>
            </a:lvl5pPr>
            <a:lvl6pPr lvl="5" rtl="0">
              <a:spcBef>
                <a:spcPts val="0"/>
              </a:spcBef>
              <a:spcAft>
                <a:spcPts val="0"/>
              </a:spcAft>
              <a:buNone/>
              <a:defRPr>
                <a:solidFill>
                  <a:schemeClr val="dk2"/>
                </a:solidFill>
              </a:defRPr>
            </a:lvl6pPr>
            <a:lvl7pPr lvl="6" rtl="0">
              <a:spcBef>
                <a:spcPts val="0"/>
              </a:spcBef>
              <a:spcAft>
                <a:spcPts val="0"/>
              </a:spcAft>
              <a:buNone/>
              <a:defRPr>
                <a:solidFill>
                  <a:schemeClr val="dk2"/>
                </a:solidFill>
              </a:defRPr>
            </a:lvl7pPr>
            <a:lvl8pPr lvl="7" rtl="0">
              <a:spcBef>
                <a:spcPts val="0"/>
              </a:spcBef>
              <a:spcAft>
                <a:spcPts val="0"/>
              </a:spcAft>
              <a:buNone/>
              <a:defRPr>
                <a:solidFill>
                  <a:schemeClr val="dk2"/>
                </a:solidFill>
              </a:defRPr>
            </a:lvl8pPr>
            <a:lvl9pPr lvl="8" rtl="0">
              <a:spcBef>
                <a:spcPts val="0"/>
              </a:spcBef>
              <a:spcAft>
                <a:spcPts val="0"/>
              </a:spcAft>
              <a:buNone/>
              <a:defRPr>
                <a:solidFill>
                  <a:schemeClr val="dk2"/>
                </a:solidFill>
              </a:defRPr>
            </a:lvl9pPr>
          </a:lstStyle>
          <a:p>
            <a:endParaRPr/>
          </a:p>
        </p:txBody>
      </p:sp>
      <p:pic>
        <p:nvPicPr>
          <p:cNvPr id="68" name="Google Shape;68;p15"/>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am slide" type="titleOnly">
  <p:cSld name="TITLE_ONLY">
    <p:bg>
      <p:bgPr>
        <a:solidFill>
          <a:schemeClr val="dk1"/>
        </a:solidFill>
        <a:effectLst/>
      </p:bgPr>
    </p:bg>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pic>
        <p:nvPicPr>
          <p:cNvPr id="71" name="Google Shape;71;p16"/>
          <p:cNvPicPr preferRelativeResize="0"/>
          <p:nvPr/>
        </p:nvPicPr>
        <p:blipFill rotWithShape="1">
          <a:blip r:embed="rId2">
            <a:alphaModFix/>
          </a:blip>
          <a:srcRect l="28038" t="11276" r="28042" b="11276"/>
          <a:stretch/>
        </p:blipFill>
        <p:spPr>
          <a:xfrm>
            <a:off x="582246" y="1847119"/>
            <a:ext cx="1095300" cy="1093200"/>
          </a:xfrm>
          <a:prstGeom prst="ellipse">
            <a:avLst/>
          </a:prstGeom>
          <a:noFill/>
          <a:ln>
            <a:noFill/>
          </a:ln>
        </p:spPr>
      </p:pic>
      <p:pic>
        <p:nvPicPr>
          <p:cNvPr id="72" name="Google Shape;72;p16"/>
          <p:cNvPicPr preferRelativeResize="0"/>
          <p:nvPr/>
        </p:nvPicPr>
        <p:blipFill rotWithShape="1">
          <a:blip r:embed="rId2">
            <a:alphaModFix/>
          </a:blip>
          <a:srcRect l="28038" t="11276" r="28042" b="11276"/>
          <a:stretch/>
        </p:blipFill>
        <p:spPr>
          <a:xfrm>
            <a:off x="1945521" y="1847119"/>
            <a:ext cx="1095300" cy="1093200"/>
          </a:xfrm>
          <a:prstGeom prst="ellipse">
            <a:avLst/>
          </a:prstGeom>
          <a:noFill/>
          <a:ln>
            <a:noFill/>
          </a:ln>
        </p:spPr>
      </p:pic>
      <p:pic>
        <p:nvPicPr>
          <p:cNvPr id="73" name="Google Shape;73;p16"/>
          <p:cNvPicPr preferRelativeResize="0"/>
          <p:nvPr/>
        </p:nvPicPr>
        <p:blipFill rotWithShape="1">
          <a:blip r:embed="rId2">
            <a:alphaModFix/>
          </a:blip>
          <a:srcRect l="28038" t="11276" r="28042" b="11276"/>
          <a:stretch/>
        </p:blipFill>
        <p:spPr>
          <a:xfrm>
            <a:off x="3314058" y="1847119"/>
            <a:ext cx="1095300" cy="1093200"/>
          </a:xfrm>
          <a:prstGeom prst="ellipse">
            <a:avLst/>
          </a:prstGeom>
          <a:noFill/>
          <a:ln>
            <a:noFill/>
          </a:ln>
        </p:spPr>
      </p:pic>
      <p:pic>
        <p:nvPicPr>
          <p:cNvPr id="74" name="Google Shape;74;p16"/>
          <p:cNvPicPr preferRelativeResize="0"/>
          <p:nvPr/>
        </p:nvPicPr>
        <p:blipFill rotWithShape="1">
          <a:blip r:embed="rId2">
            <a:alphaModFix/>
          </a:blip>
          <a:srcRect l="28038" t="11276" r="28042" b="11276"/>
          <a:stretch/>
        </p:blipFill>
        <p:spPr>
          <a:xfrm>
            <a:off x="4694096" y="1847119"/>
            <a:ext cx="1095300" cy="1093200"/>
          </a:xfrm>
          <a:prstGeom prst="ellipse">
            <a:avLst/>
          </a:prstGeom>
          <a:noFill/>
          <a:ln>
            <a:noFill/>
          </a:ln>
        </p:spPr>
      </p:pic>
      <p:pic>
        <p:nvPicPr>
          <p:cNvPr id="75" name="Google Shape;75;p16"/>
          <p:cNvPicPr preferRelativeResize="0"/>
          <p:nvPr/>
        </p:nvPicPr>
        <p:blipFill rotWithShape="1">
          <a:blip r:embed="rId2">
            <a:alphaModFix/>
          </a:blip>
          <a:srcRect l="28038" t="11276" r="28042" b="11276"/>
          <a:stretch/>
        </p:blipFill>
        <p:spPr>
          <a:xfrm>
            <a:off x="6080271" y="1847119"/>
            <a:ext cx="1095300" cy="1093200"/>
          </a:xfrm>
          <a:prstGeom prst="ellipse">
            <a:avLst/>
          </a:prstGeom>
          <a:noFill/>
          <a:ln>
            <a:noFill/>
          </a:ln>
        </p:spPr>
      </p:pic>
      <p:pic>
        <p:nvPicPr>
          <p:cNvPr id="76" name="Google Shape;76;p16"/>
          <p:cNvPicPr preferRelativeResize="0"/>
          <p:nvPr/>
        </p:nvPicPr>
        <p:blipFill rotWithShape="1">
          <a:blip r:embed="rId2">
            <a:alphaModFix/>
          </a:blip>
          <a:srcRect l="28038" t="11276" r="28042" b="11276"/>
          <a:stretch/>
        </p:blipFill>
        <p:spPr>
          <a:xfrm>
            <a:off x="7466446" y="1847119"/>
            <a:ext cx="1095300" cy="1093200"/>
          </a:xfrm>
          <a:prstGeom prst="ellipse">
            <a:avLst/>
          </a:prstGeom>
          <a:noFill/>
          <a:ln>
            <a:noFill/>
          </a:ln>
        </p:spPr>
      </p:pic>
      <p:sp>
        <p:nvSpPr>
          <p:cNvPr id="77" name="Google Shape;77;p16"/>
          <p:cNvSpPr txBox="1">
            <a:spLocks noGrp="1"/>
          </p:cNvSpPr>
          <p:nvPr>
            <p:ph type="subTitle" idx="1"/>
          </p:nvPr>
        </p:nvSpPr>
        <p:spPr>
          <a:xfrm>
            <a:off x="50592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78" name="Google Shape;78;p16"/>
          <p:cNvSpPr txBox="1">
            <a:spLocks noGrp="1"/>
          </p:cNvSpPr>
          <p:nvPr>
            <p:ph type="subTitle" idx="2"/>
          </p:nvPr>
        </p:nvSpPr>
        <p:spPr>
          <a:xfrm>
            <a:off x="50592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sp>
        <p:nvSpPr>
          <p:cNvPr id="79" name="Google Shape;79;p16"/>
          <p:cNvSpPr txBox="1">
            <a:spLocks noGrp="1"/>
          </p:cNvSpPr>
          <p:nvPr>
            <p:ph type="subTitle" idx="3"/>
          </p:nvPr>
        </p:nvSpPr>
        <p:spPr>
          <a:xfrm>
            <a:off x="182337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80" name="Google Shape;80;p16"/>
          <p:cNvSpPr txBox="1">
            <a:spLocks noGrp="1"/>
          </p:cNvSpPr>
          <p:nvPr>
            <p:ph type="subTitle" idx="4"/>
          </p:nvPr>
        </p:nvSpPr>
        <p:spPr>
          <a:xfrm>
            <a:off x="182337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sp>
        <p:nvSpPr>
          <p:cNvPr id="81" name="Google Shape;81;p16"/>
          <p:cNvSpPr txBox="1">
            <a:spLocks noGrp="1"/>
          </p:cNvSpPr>
          <p:nvPr>
            <p:ph type="subTitle" idx="5"/>
          </p:nvPr>
        </p:nvSpPr>
        <p:spPr>
          <a:xfrm>
            <a:off x="321702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82" name="Google Shape;82;p16"/>
          <p:cNvSpPr txBox="1">
            <a:spLocks noGrp="1"/>
          </p:cNvSpPr>
          <p:nvPr>
            <p:ph type="subTitle" idx="6"/>
          </p:nvPr>
        </p:nvSpPr>
        <p:spPr>
          <a:xfrm>
            <a:off x="321702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sp>
        <p:nvSpPr>
          <p:cNvPr id="83" name="Google Shape;83;p16"/>
          <p:cNvSpPr txBox="1">
            <a:spLocks noGrp="1"/>
          </p:cNvSpPr>
          <p:nvPr>
            <p:ph type="subTitle" idx="7"/>
          </p:nvPr>
        </p:nvSpPr>
        <p:spPr>
          <a:xfrm>
            <a:off x="461067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84" name="Google Shape;84;p16"/>
          <p:cNvSpPr txBox="1">
            <a:spLocks noGrp="1"/>
          </p:cNvSpPr>
          <p:nvPr>
            <p:ph type="subTitle" idx="8"/>
          </p:nvPr>
        </p:nvSpPr>
        <p:spPr>
          <a:xfrm>
            <a:off x="461067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sp>
        <p:nvSpPr>
          <p:cNvPr id="85" name="Google Shape;85;p16"/>
          <p:cNvSpPr txBox="1">
            <a:spLocks noGrp="1"/>
          </p:cNvSpPr>
          <p:nvPr>
            <p:ph type="subTitle" idx="9"/>
          </p:nvPr>
        </p:nvSpPr>
        <p:spPr>
          <a:xfrm>
            <a:off x="600432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86" name="Google Shape;86;p16"/>
          <p:cNvSpPr txBox="1">
            <a:spLocks noGrp="1"/>
          </p:cNvSpPr>
          <p:nvPr>
            <p:ph type="subTitle" idx="13"/>
          </p:nvPr>
        </p:nvSpPr>
        <p:spPr>
          <a:xfrm>
            <a:off x="600432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sp>
        <p:nvSpPr>
          <p:cNvPr id="87" name="Google Shape;87;p16"/>
          <p:cNvSpPr txBox="1">
            <a:spLocks noGrp="1"/>
          </p:cNvSpPr>
          <p:nvPr>
            <p:ph type="subTitle" idx="14"/>
          </p:nvPr>
        </p:nvSpPr>
        <p:spPr>
          <a:xfrm>
            <a:off x="739797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88" name="Google Shape;88;p16"/>
          <p:cNvSpPr txBox="1">
            <a:spLocks noGrp="1"/>
          </p:cNvSpPr>
          <p:nvPr>
            <p:ph type="subTitle" idx="15"/>
          </p:nvPr>
        </p:nvSpPr>
        <p:spPr>
          <a:xfrm>
            <a:off x="739797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pic>
        <p:nvPicPr>
          <p:cNvPr id="89" name="Google Shape;89;p16"/>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5 Statement slide">
  <p:cSld name="TITLE_ONLY_4">
    <p:bg>
      <p:bgPr>
        <a:solidFill>
          <a:schemeClr val="dk1"/>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92" name="Google Shape;92;p17"/>
          <p:cNvSpPr txBox="1">
            <a:spLocks noGrp="1"/>
          </p:cNvSpPr>
          <p:nvPr>
            <p:ph type="subTitle" idx="1"/>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sp>
        <p:nvSpPr>
          <p:cNvPr id="93" name="Google Shape;93;p17"/>
          <p:cNvSpPr txBox="1">
            <a:spLocks noGrp="1"/>
          </p:cNvSpPr>
          <p:nvPr>
            <p:ph type="subTitle" idx="2"/>
          </p:nvPr>
        </p:nvSpPr>
        <p:spPr>
          <a:xfrm>
            <a:off x="489925" y="1310525"/>
            <a:ext cx="1545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4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4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4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4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4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4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4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4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400" b="1">
                <a:solidFill>
                  <a:schemeClr val="dk2"/>
                </a:solidFill>
                <a:latin typeface="Google Sans"/>
                <a:ea typeface="Google Sans"/>
                <a:cs typeface="Google Sans"/>
                <a:sym typeface="Google Sans"/>
              </a:defRPr>
            </a:lvl9pPr>
          </a:lstStyle>
          <a:p>
            <a:endParaRPr/>
          </a:p>
        </p:txBody>
      </p:sp>
      <p:sp>
        <p:nvSpPr>
          <p:cNvPr id="94" name="Google Shape;94;p17"/>
          <p:cNvSpPr txBox="1">
            <a:spLocks noGrp="1"/>
          </p:cNvSpPr>
          <p:nvPr>
            <p:ph type="subTitle" idx="3"/>
          </p:nvPr>
        </p:nvSpPr>
        <p:spPr>
          <a:xfrm>
            <a:off x="511575" y="2280500"/>
            <a:ext cx="15234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95" name="Google Shape;95;p17"/>
          <p:cNvSpPr txBox="1">
            <a:spLocks noGrp="1"/>
          </p:cNvSpPr>
          <p:nvPr>
            <p:ph type="subTitle" idx="4"/>
          </p:nvPr>
        </p:nvSpPr>
        <p:spPr>
          <a:xfrm>
            <a:off x="2163807" y="1310525"/>
            <a:ext cx="1545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4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4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4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4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4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4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4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4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400" b="1">
                <a:solidFill>
                  <a:schemeClr val="dk2"/>
                </a:solidFill>
                <a:latin typeface="Google Sans"/>
                <a:ea typeface="Google Sans"/>
                <a:cs typeface="Google Sans"/>
                <a:sym typeface="Google Sans"/>
              </a:defRPr>
            </a:lvl9pPr>
          </a:lstStyle>
          <a:p>
            <a:endParaRPr/>
          </a:p>
        </p:txBody>
      </p:sp>
      <p:sp>
        <p:nvSpPr>
          <p:cNvPr id="96" name="Google Shape;96;p17"/>
          <p:cNvSpPr txBox="1">
            <a:spLocks noGrp="1"/>
          </p:cNvSpPr>
          <p:nvPr>
            <p:ph type="subTitle" idx="5"/>
          </p:nvPr>
        </p:nvSpPr>
        <p:spPr>
          <a:xfrm>
            <a:off x="2185457" y="2280500"/>
            <a:ext cx="15234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97" name="Google Shape;97;p17"/>
          <p:cNvSpPr txBox="1">
            <a:spLocks noGrp="1"/>
          </p:cNvSpPr>
          <p:nvPr>
            <p:ph type="subTitle" idx="6"/>
          </p:nvPr>
        </p:nvSpPr>
        <p:spPr>
          <a:xfrm>
            <a:off x="3837690" y="1310525"/>
            <a:ext cx="1545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4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4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4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4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4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4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4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4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400" b="1">
                <a:solidFill>
                  <a:schemeClr val="dk2"/>
                </a:solidFill>
                <a:latin typeface="Google Sans"/>
                <a:ea typeface="Google Sans"/>
                <a:cs typeface="Google Sans"/>
                <a:sym typeface="Google Sans"/>
              </a:defRPr>
            </a:lvl9pPr>
          </a:lstStyle>
          <a:p>
            <a:endParaRPr/>
          </a:p>
        </p:txBody>
      </p:sp>
      <p:sp>
        <p:nvSpPr>
          <p:cNvPr id="98" name="Google Shape;98;p17"/>
          <p:cNvSpPr txBox="1">
            <a:spLocks noGrp="1"/>
          </p:cNvSpPr>
          <p:nvPr>
            <p:ph type="subTitle" idx="7"/>
          </p:nvPr>
        </p:nvSpPr>
        <p:spPr>
          <a:xfrm>
            <a:off x="3859340" y="2280500"/>
            <a:ext cx="15234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99" name="Google Shape;99;p17"/>
          <p:cNvSpPr txBox="1">
            <a:spLocks noGrp="1"/>
          </p:cNvSpPr>
          <p:nvPr>
            <p:ph type="subTitle" idx="8"/>
          </p:nvPr>
        </p:nvSpPr>
        <p:spPr>
          <a:xfrm>
            <a:off x="5511572" y="1310525"/>
            <a:ext cx="1545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4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4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4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4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4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4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4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4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400" b="1">
                <a:solidFill>
                  <a:schemeClr val="dk2"/>
                </a:solidFill>
                <a:latin typeface="Google Sans"/>
                <a:ea typeface="Google Sans"/>
                <a:cs typeface="Google Sans"/>
                <a:sym typeface="Google Sans"/>
              </a:defRPr>
            </a:lvl9pPr>
          </a:lstStyle>
          <a:p>
            <a:endParaRPr/>
          </a:p>
        </p:txBody>
      </p:sp>
      <p:sp>
        <p:nvSpPr>
          <p:cNvPr id="100" name="Google Shape;100;p17"/>
          <p:cNvSpPr txBox="1">
            <a:spLocks noGrp="1"/>
          </p:cNvSpPr>
          <p:nvPr>
            <p:ph type="subTitle" idx="9"/>
          </p:nvPr>
        </p:nvSpPr>
        <p:spPr>
          <a:xfrm>
            <a:off x="5533222" y="2280500"/>
            <a:ext cx="15234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101" name="Google Shape;101;p17"/>
          <p:cNvSpPr txBox="1">
            <a:spLocks noGrp="1"/>
          </p:cNvSpPr>
          <p:nvPr>
            <p:ph type="subTitle" idx="13"/>
          </p:nvPr>
        </p:nvSpPr>
        <p:spPr>
          <a:xfrm>
            <a:off x="7185454" y="1310525"/>
            <a:ext cx="1545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4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4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4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4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4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4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4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4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400" b="1">
                <a:solidFill>
                  <a:schemeClr val="dk2"/>
                </a:solidFill>
                <a:latin typeface="Google Sans"/>
                <a:ea typeface="Google Sans"/>
                <a:cs typeface="Google Sans"/>
                <a:sym typeface="Google Sans"/>
              </a:defRPr>
            </a:lvl9pPr>
          </a:lstStyle>
          <a:p>
            <a:endParaRPr/>
          </a:p>
        </p:txBody>
      </p:sp>
      <p:sp>
        <p:nvSpPr>
          <p:cNvPr id="102" name="Google Shape;102;p17"/>
          <p:cNvSpPr txBox="1">
            <a:spLocks noGrp="1"/>
          </p:cNvSpPr>
          <p:nvPr>
            <p:ph type="subTitle" idx="14"/>
          </p:nvPr>
        </p:nvSpPr>
        <p:spPr>
          <a:xfrm>
            <a:off x="7207104" y="2280500"/>
            <a:ext cx="15234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pic>
        <p:nvPicPr>
          <p:cNvPr id="103" name="Google Shape;103;p17"/>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 Statement slide">
  <p:cSld name="TITLE_ONLY_3">
    <p:bg>
      <p:bgPr>
        <a:solidFill>
          <a:schemeClr val="dk1"/>
        </a:solidFill>
        <a:effectLst/>
      </p:bgPr>
    </p:bg>
    <p:spTree>
      <p:nvGrpSpPr>
        <p:cNvPr id="1" name="Shape 104"/>
        <p:cNvGrpSpPr/>
        <p:nvPr/>
      </p:nvGrpSpPr>
      <p:grpSpPr>
        <a:xfrm>
          <a:off x="0" y="0"/>
          <a:ext cx="0" cy="0"/>
          <a:chOff x="0" y="0"/>
          <a:chExt cx="0" cy="0"/>
        </a:xfrm>
      </p:grpSpPr>
      <p:sp>
        <p:nvSpPr>
          <p:cNvPr id="105" name="Google Shape;105;p18"/>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06" name="Google Shape;106;p18"/>
          <p:cNvSpPr txBox="1">
            <a:spLocks noGrp="1"/>
          </p:cNvSpPr>
          <p:nvPr>
            <p:ph type="subTitle" idx="1"/>
          </p:nvPr>
        </p:nvSpPr>
        <p:spPr>
          <a:xfrm>
            <a:off x="489932" y="1462925"/>
            <a:ext cx="19215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07" name="Google Shape;107;p18"/>
          <p:cNvSpPr txBox="1">
            <a:spLocks noGrp="1"/>
          </p:cNvSpPr>
          <p:nvPr>
            <p:ph type="subTitle" idx="2"/>
          </p:nvPr>
        </p:nvSpPr>
        <p:spPr>
          <a:xfrm>
            <a:off x="511576" y="2432900"/>
            <a:ext cx="1899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108" name="Google Shape;108;p18"/>
          <p:cNvSpPr txBox="1">
            <a:spLocks noGrp="1"/>
          </p:cNvSpPr>
          <p:nvPr>
            <p:ph type="subTitle" idx="3"/>
          </p:nvPr>
        </p:nvSpPr>
        <p:spPr>
          <a:xfrm>
            <a:off x="2551107" y="1462925"/>
            <a:ext cx="19215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09" name="Google Shape;109;p18"/>
          <p:cNvSpPr txBox="1">
            <a:spLocks noGrp="1"/>
          </p:cNvSpPr>
          <p:nvPr>
            <p:ph type="subTitle" idx="4"/>
          </p:nvPr>
        </p:nvSpPr>
        <p:spPr>
          <a:xfrm>
            <a:off x="2572751" y="2432900"/>
            <a:ext cx="1899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110" name="Google Shape;110;p18"/>
          <p:cNvSpPr txBox="1">
            <a:spLocks noGrp="1"/>
          </p:cNvSpPr>
          <p:nvPr>
            <p:ph type="subTitle" idx="5"/>
          </p:nvPr>
        </p:nvSpPr>
        <p:spPr>
          <a:xfrm>
            <a:off x="4631957" y="1462925"/>
            <a:ext cx="19215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11" name="Google Shape;111;p18"/>
          <p:cNvSpPr txBox="1">
            <a:spLocks noGrp="1"/>
          </p:cNvSpPr>
          <p:nvPr>
            <p:ph type="subTitle" idx="6"/>
          </p:nvPr>
        </p:nvSpPr>
        <p:spPr>
          <a:xfrm>
            <a:off x="4653601" y="2432900"/>
            <a:ext cx="1899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112" name="Google Shape;112;p18"/>
          <p:cNvSpPr txBox="1">
            <a:spLocks noGrp="1"/>
          </p:cNvSpPr>
          <p:nvPr>
            <p:ph type="subTitle" idx="7"/>
          </p:nvPr>
        </p:nvSpPr>
        <p:spPr>
          <a:xfrm>
            <a:off x="6693132" y="1462925"/>
            <a:ext cx="19215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13" name="Google Shape;113;p18"/>
          <p:cNvSpPr txBox="1">
            <a:spLocks noGrp="1"/>
          </p:cNvSpPr>
          <p:nvPr>
            <p:ph type="subTitle" idx="8"/>
          </p:nvPr>
        </p:nvSpPr>
        <p:spPr>
          <a:xfrm>
            <a:off x="6714776" y="2432900"/>
            <a:ext cx="1899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114" name="Google Shape;114;p18"/>
          <p:cNvSpPr txBox="1">
            <a:spLocks noGrp="1"/>
          </p:cNvSpPr>
          <p:nvPr>
            <p:ph type="subTitle" idx="9"/>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15" name="Google Shape;115;p18"/>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Statement slide">
  <p:cSld name="TITLE_ONLY_2">
    <p:bg>
      <p:bgPr>
        <a:solidFill>
          <a:schemeClr val="dk1"/>
        </a:solidFill>
        <a:effectLst/>
      </p:bgPr>
    </p:bg>
    <p:spTree>
      <p:nvGrpSpPr>
        <p:cNvPr id="1" name="Shape 116"/>
        <p:cNvGrpSpPr/>
        <p:nvPr/>
      </p:nvGrpSpPr>
      <p:grpSpPr>
        <a:xfrm>
          <a:off x="0" y="0"/>
          <a:ext cx="0" cy="0"/>
          <a:chOff x="0" y="0"/>
          <a:chExt cx="0" cy="0"/>
        </a:xfrm>
      </p:grpSpPr>
      <p:cxnSp>
        <p:nvCxnSpPr>
          <p:cNvPr id="117" name="Google Shape;117;p19"/>
          <p:cNvCxnSpPr/>
          <p:nvPr/>
        </p:nvCxnSpPr>
        <p:spPr>
          <a:xfrm>
            <a:off x="3092775"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118" name="Google Shape;118;p19"/>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19" name="Google Shape;119;p19"/>
          <p:cNvSpPr txBox="1">
            <a:spLocks noGrp="1"/>
          </p:cNvSpPr>
          <p:nvPr>
            <p:ph type="subTitle" idx="1"/>
          </p:nvPr>
        </p:nvSpPr>
        <p:spPr>
          <a:xfrm>
            <a:off x="3387548" y="1432338"/>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20" name="Google Shape;120;p19"/>
          <p:cNvSpPr txBox="1">
            <a:spLocks noGrp="1"/>
          </p:cNvSpPr>
          <p:nvPr>
            <p:ph type="subTitle" idx="2"/>
          </p:nvPr>
        </p:nvSpPr>
        <p:spPr>
          <a:xfrm>
            <a:off x="6255697" y="1432338"/>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21" name="Google Shape;121;p19"/>
          <p:cNvSpPr txBox="1">
            <a:spLocks noGrp="1"/>
          </p:cNvSpPr>
          <p:nvPr>
            <p:ph type="subTitle" idx="3"/>
          </p:nvPr>
        </p:nvSpPr>
        <p:spPr>
          <a:xfrm>
            <a:off x="481161" y="1462913"/>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22" name="Google Shape;122;p19"/>
          <p:cNvSpPr txBox="1">
            <a:spLocks noGrp="1"/>
          </p:cNvSpPr>
          <p:nvPr>
            <p:ph type="subTitle" idx="4"/>
          </p:nvPr>
        </p:nvSpPr>
        <p:spPr>
          <a:xfrm>
            <a:off x="475892" y="2432910"/>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900">
                <a:solidFill>
                  <a:schemeClr val="dk2"/>
                </a:solidFill>
                <a:latin typeface="Roboto"/>
                <a:ea typeface="Roboto"/>
                <a:cs typeface="Roboto"/>
                <a:sym typeface="Roboto"/>
              </a:defRPr>
            </a:lvl1pPr>
            <a:lvl2pPr lvl="1" rtl="0">
              <a:lnSpc>
                <a:spcPct val="90000"/>
              </a:lnSpc>
              <a:spcBef>
                <a:spcPts val="1600"/>
              </a:spcBef>
              <a:spcAft>
                <a:spcPts val="0"/>
              </a:spcAft>
              <a:buNone/>
              <a:defRPr sz="900">
                <a:solidFill>
                  <a:schemeClr val="dk2"/>
                </a:solidFill>
                <a:latin typeface="Roboto"/>
                <a:ea typeface="Roboto"/>
                <a:cs typeface="Roboto"/>
                <a:sym typeface="Roboto"/>
              </a:defRPr>
            </a:lvl2pPr>
            <a:lvl3pPr lvl="2" rtl="0">
              <a:lnSpc>
                <a:spcPct val="90000"/>
              </a:lnSpc>
              <a:spcBef>
                <a:spcPts val="1600"/>
              </a:spcBef>
              <a:spcAft>
                <a:spcPts val="0"/>
              </a:spcAft>
              <a:buNone/>
              <a:defRPr sz="900">
                <a:solidFill>
                  <a:schemeClr val="dk2"/>
                </a:solidFill>
                <a:latin typeface="Roboto"/>
                <a:ea typeface="Roboto"/>
                <a:cs typeface="Roboto"/>
                <a:sym typeface="Roboto"/>
              </a:defRPr>
            </a:lvl3pPr>
            <a:lvl4pPr lvl="3" rtl="0">
              <a:lnSpc>
                <a:spcPct val="90000"/>
              </a:lnSpc>
              <a:spcBef>
                <a:spcPts val="1600"/>
              </a:spcBef>
              <a:spcAft>
                <a:spcPts val="0"/>
              </a:spcAft>
              <a:buNone/>
              <a:defRPr sz="900">
                <a:solidFill>
                  <a:schemeClr val="dk2"/>
                </a:solidFill>
                <a:latin typeface="Roboto"/>
                <a:ea typeface="Roboto"/>
                <a:cs typeface="Roboto"/>
                <a:sym typeface="Roboto"/>
              </a:defRPr>
            </a:lvl4pPr>
            <a:lvl5pPr lvl="4" rtl="0">
              <a:lnSpc>
                <a:spcPct val="90000"/>
              </a:lnSpc>
              <a:spcBef>
                <a:spcPts val="1600"/>
              </a:spcBef>
              <a:spcAft>
                <a:spcPts val="0"/>
              </a:spcAft>
              <a:buNone/>
              <a:defRPr sz="900">
                <a:solidFill>
                  <a:schemeClr val="dk2"/>
                </a:solidFill>
                <a:latin typeface="Roboto"/>
                <a:ea typeface="Roboto"/>
                <a:cs typeface="Roboto"/>
                <a:sym typeface="Roboto"/>
              </a:defRPr>
            </a:lvl5pPr>
            <a:lvl6pPr lvl="5" rtl="0">
              <a:lnSpc>
                <a:spcPct val="90000"/>
              </a:lnSpc>
              <a:spcBef>
                <a:spcPts val="1600"/>
              </a:spcBef>
              <a:spcAft>
                <a:spcPts val="0"/>
              </a:spcAft>
              <a:buNone/>
              <a:defRPr sz="900">
                <a:solidFill>
                  <a:schemeClr val="dk2"/>
                </a:solidFill>
                <a:latin typeface="Roboto"/>
                <a:ea typeface="Roboto"/>
                <a:cs typeface="Roboto"/>
                <a:sym typeface="Roboto"/>
              </a:defRPr>
            </a:lvl6pPr>
            <a:lvl7pPr lvl="6" rtl="0">
              <a:lnSpc>
                <a:spcPct val="90000"/>
              </a:lnSpc>
              <a:spcBef>
                <a:spcPts val="1600"/>
              </a:spcBef>
              <a:spcAft>
                <a:spcPts val="0"/>
              </a:spcAft>
              <a:buNone/>
              <a:defRPr sz="900">
                <a:solidFill>
                  <a:schemeClr val="dk2"/>
                </a:solidFill>
                <a:latin typeface="Roboto"/>
                <a:ea typeface="Roboto"/>
                <a:cs typeface="Roboto"/>
                <a:sym typeface="Roboto"/>
              </a:defRPr>
            </a:lvl7pPr>
            <a:lvl8pPr lvl="7" rtl="0">
              <a:lnSpc>
                <a:spcPct val="90000"/>
              </a:lnSpc>
              <a:spcBef>
                <a:spcPts val="1600"/>
              </a:spcBef>
              <a:spcAft>
                <a:spcPts val="0"/>
              </a:spcAft>
              <a:buNone/>
              <a:defRPr sz="900">
                <a:solidFill>
                  <a:schemeClr val="dk2"/>
                </a:solidFill>
                <a:latin typeface="Roboto"/>
                <a:ea typeface="Roboto"/>
                <a:cs typeface="Roboto"/>
                <a:sym typeface="Roboto"/>
              </a:defRPr>
            </a:lvl8pPr>
            <a:lvl9pPr lvl="8"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sp>
        <p:nvSpPr>
          <p:cNvPr id="123" name="Google Shape;123;p19"/>
          <p:cNvSpPr txBox="1">
            <a:spLocks noGrp="1"/>
          </p:cNvSpPr>
          <p:nvPr>
            <p:ph type="subTitle" idx="5"/>
          </p:nvPr>
        </p:nvSpPr>
        <p:spPr>
          <a:xfrm>
            <a:off x="3379032" y="2432910"/>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900">
                <a:solidFill>
                  <a:schemeClr val="dk2"/>
                </a:solidFill>
                <a:latin typeface="Roboto"/>
                <a:ea typeface="Roboto"/>
                <a:cs typeface="Roboto"/>
                <a:sym typeface="Roboto"/>
              </a:defRPr>
            </a:lvl1pPr>
            <a:lvl2pPr lvl="1" rtl="0">
              <a:lnSpc>
                <a:spcPct val="90000"/>
              </a:lnSpc>
              <a:spcBef>
                <a:spcPts val="1600"/>
              </a:spcBef>
              <a:spcAft>
                <a:spcPts val="0"/>
              </a:spcAft>
              <a:buNone/>
              <a:defRPr sz="900">
                <a:solidFill>
                  <a:schemeClr val="dk2"/>
                </a:solidFill>
                <a:latin typeface="Roboto"/>
                <a:ea typeface="Roboto"/>
                <a:cs typeface="Roboto"/>
                <a:sym typeface="Roboto"/>
              </a:defRPr>
            </a:lvl2pPr>
            <a:lvl3pPr lvl="2" rtl="0">
              <a:lnSpc>
                <a:spcPct val="90000"/>
              </a:lnSpc>
              <a:spcBef>
                <a:spcPts val="1600"/>
              </a:spcBef>
              <a:spcAft>
                <a:spcPts val="0"/>
              </a:spcAft>
              <a:buNone/>
              <a:defRPr sz="900">
                <a:solidFill>
                  <a:schemeClr val="dk2"/>
                </a:solidFill>
                <a:latin typeface="Roboto"/>
                <a:ea typeface="Roboto"/>
                <a:cs typeface="Roboto"/>
                <a:sym typeface="Roboto"/>
              </a:defRPr>
            </a:lvl3pPr>
            <a:lvl4pPr lvl="3" rtl="0">
              <a:lnSpc>
                <a:spcPct val="90000"/>
              </a:lnSpc>
              <a:spcBef>
                <a:spcPts val="1600"/>
              </a:spcBef>
              <a:spcAft>
                <a:spcPts val="0"/>
              </a:spcAft>
              <a:buNone/>
              <a:defRPr sz="900">
                <a:solidFill>
                  <a:schemeClr val="dk2"/>
                </a:solidFill>
                <a:latin typeface="Roboto"/>
                <a:ea typeface="Roboto"/>
                <a:cs typeface="Roboto"/>
                <a:sym typeface="Roboto"/>
              </a:defRPr>
            </a:lvl4pPr>
            <a:lvl5pPr lvl="4" rtl="0">
              <a:lnSpc>
                <a:spcPct val="90000"/>
              </a:lnSpc>
              <a:spcBef>
                <a:spcPts val="1600"/>
              </a:spcBef>
              <a:spcAft>
                <a:spcPts val="0"/>
              </a:spcAft>
              <a:buNone/>
              <a:defRPr sz="900">
                <a:solidFill>
                  <a:schemeClr val="dk2"/>
                </a:solidFill>
                <a:latin typeface="Roboto"/>
                <a:ea typeface="Roboto"/>
                <a:cs typeface="Roboto"/>
                <a:sym typeface="Roboto"/>
              </a:defRPr>
            </a:lvl5pPr>
            <a:lvl6pPr lvl="5" rtl="0">
              <a:lnSpc>
                <a:spcPct val="90000"/>
              </a:lnSpc>
              <a:spcBef>
                <a:spcPts val="1600"/>
              </a:spcBef>
              <a:spcAft>
                <a:spcPts val="0"/>
              </a:spcAft>
              <a:buNone/>
              <a:defRPr sz="900">
                <a:solidFill>
                  <a:schemeClr val="dk2"/>
                </a:solidFill>
                <a:latin typeface="Roboto"/>
                <a:ea typeface="Roboto"/>
                <a:cs typeface="Roboto"/>
                <a:sym typeface="Roboto"/>
              </a:defRPr>
            </a:lvl6pPr>
            <a:lvl7pPr lvl="6" rtl="0">
              <a:lnSpc>
                <a:spcPct val="90000"/>
              </a:lnSpc>
              <a:spcBef>
                <a:spcPts val="1600"/>
              </a:spcBef>
              <a:spcAft>
                <a:spcPts val="0"/>
              </a:spcAft>
              <a:buNone/>
              <a:defRPr sz="900">
                <a:solidFill>
                  <a:schemeClr val="dk2"/>
                </a:solidFill>
                <a:latin typeface="Roboto"/>
                <a:ea typeface="Roboto"/>
                <a:cs typeface="Roboto"/>
                <a:sym typeface="Roboto"/>
              </a:defRPr>
            </a:lvl7pPr>
            <a:lvl8pPr lvl="7" rtl="0">
              <a:lnSpc>
                <a:spcPct val="90000"/>
              </a:lnSpc>
              <a:spcBef>
                <a:spcPts val="1600"/>
              </a:spcBef>
              <a:spcAft>
                <a:spcPts val="0"/>
              </a:spcAft>
              <a:buNone/>
              <a:defRPr sz="900">
                <a:solidFill>
                  <a:schemeClr val="dk2"/>
                </a:solidFill>
                <a:latin typeface="Roboto"/>
                <a:ea typeface="Roboto"/>
                <a:cs typeface="Roboto"/>
                <a:sym typeface="Roboto"/>
              </a:defRPr>
            </a:lvl8pPr>
            <a:lvl9pPr lvl="8"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sp>
        <p:nvSpPr>
          <p:cNvPr id="124" name="Google Shape;124;p19"/>
          <p:cNvSpPr txBox="1">
            <a:spLocks noGrp="1"/>
          </p:cNvSpPr>
          <p:nvPr>
            <p:ph type="subTitle" idx="6"/>
          </p:nvPr>
        </p:nvSpPr>
        <p:spPr>
          <a:xfrm>
            <a:off x="6261405" y="2432910"/>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900">
                <a:solidFill>
                  <a:schemeClr val="dk2"/>
                </a:solidFill>
                <a:latin typeface="Roboto"/>
                <a:ea typeface="Roboto"/>
                <a:cs typeface="Roboto"/>
                <a:sym typeface="Roboto"/>
              </a:defRPr>
            </a:lvl1pPr>
            <a:lvl2pPr lvl="1" rtl="0">
              <a:lnSpc>
                <a:spcPct val="90000"/>
              </a:lnSpc>
              <a:spcBef>
                <a:spcPts val="1600"/>
              </a:spcBef>
              <a:spcAft>
                <a:spcPts val="0"/>
              </a:spcAft>
              <a:buNone/>
              <a:defRPr sz="900">
                <a:solidFill>
                  <a:schemeClr val="dk2"/>
                </a:solidFill>
                <a:latin typeface="Roboto"/>
                <a:ea typeface="Roboto"/>
                <a:cs typeface="Roboto"/>
                <a:sym typeface="Roboto"/>
              </a:defRPr>
            </a:lvl2pPr>
            <a:lvl3pPr lvl="2" rtl="0">
              <a:lnSpc>
                <a:spcPct val="90000"/>
              </a:lnSpc>
              <a:spcBef>
                <a:spcPts val="1600"/>
              </a:spcBef>
              <a:spcAft>
                <a:spcPts val="0"/>
              </a:spcAft>
              <a:buNone/>
              <a:defRPr sz="900">
                <a:solidFill>
                  <a:schemeClr val="dk2"/>
                </a:solidFill>
                <a:latin typeface="Roboto"/>
                <a:ea typeface="Roboto"/>
                <a:cs typeface="Roboto"/>
                <a:sym typeface="Roboto"/>
              </a:defRPr>
            </a:lvl3pPr>
            <a:lvl4pPr lvl="3" rtl="0">
              <a:lnSpc>
                <a:spcPct val="90000"/>
              </a:lnSpc>
              <a:spcBef>
                <a:spcPts val="1600"/>
              </a:spcBef>
              <a:spcAft>
                <a:spcPts val="0"/>
              </a:spcAft>
              <a:buNone/>
              <a:defRPr sz="900">
                <a:solidFill>
                  <a:schemeClr val="dk2"/>
                </a:solidFill>
                <a:latin typeface="Roboto"/>
                <a:ea typeface="Roboto"/>
                <a:cs typeface="Roboto"/>
                <a:sym typeface="Roboto"/>
              </a:defRPr>
            </a:lvl4pPr>
            <a:lvl5pPr lvl="4" rtl="0">
              <a:lnSpc>
                <a:spcPct val="90000"/>
              </a:lnSpc>
              <a:spcBef>
                <a:spcPts val="1600"/>
              </a:spcBef>
              <a:spcAft>
                <a:spcPts val="0"/>
              </a:spcAft>
              <a:buNone/>
              <a:defRPr sz="900">
                <a:solidFill>
                  <a:schemeClr val="dk2"/>
                </a:solidFill>
                <a:latin typeface="Roboto"/>
                <a:ea typeface="Roboto"/>
                <a:cs typeface="Roboto"/>
                <a:sym typeface="Roboto"/>
              </a:defRPr>
            </a:lvl5pPr>
            <a:lvl6pPr lvl="5" rtl="0">
              <a:lnSpc>
                <a:spcPct val="90000"/>
              </a:lnSpc>
              <a:spcBef>
                <a:spcPts val="1600"/>
              </a:spcBef>
              <a:spcAft>
                <a:spcPts val="0"/>
              </a:spcAft>
              <a:buNone/>
              <a:defRPr sz="900">
                <a:solidFill>
                  <a:schemeClr val="dk2"/>
                </a:solidFill>
                <a:latin typeface="Roboto"/>
                <a:ea typeface="Roboto"/>
                <a:cs typeface="Roboto"/>
                <a:sym typeface="Roboto"/>
              </a:defRPr>
            </a:lvl6pPr>
            <a:lvl7pPr lvl="6" rtl="0">
              <a:lnSpc>
                <a:spcPct val="90000"/>
              </a:lnSpc>
              <a:spcBef>
                <a:spcPts val="1600"/>
              </a:spcBef>
              <a:spcAft>
                <a:spcPts val="0"/>
              </a:spcAft>
              <a:buNone/>
              <a:defRPr sz="900">
                <a:solidFill>
                  <a:schemeClr val="dk2"/>
                </a:solidFill>
                <a:latin typeface="Roboto"/>
                <a:ea typeface="Roboto"/>
                <a:cs typeface="Roboto"/>
                <a:sym typeface="Roboto"/>
              </a:defRPr>
            </a:lvl7pPr>
            <a:lvl8pPr lvl="7" rtl="0">
              <a:lnSpc>
                <a:spcPct val="90000"/>
              </a:lnSpc>
              <a:spcBef>
                <a:spcPts val="1600"/>
              </a:spcBef>
              <a:spcAft>
                <a:spcPts val="0"/>
              </a:spcAft>
              <a:buNone/>
              <a:defRPr sz="900">
                <a:solidFill>
                  <a:schemeClr val="dk2"/>
                </a:solidFill>
                <a:latin typeface="Roboto"/>
                <a:ea typeface="Roboto"/>
                <a:cs typeface="Roboto"/>
                <a:sym typeface="Roboto"/>
              </a:defRPr>
            </a:lvl8pPr>
            <a:lvl9pPr lvl="8"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cxnSp>
        <p:nvCxnSpPr>
          <p:cNvPr id="125" name="Google Shape;125;p19"/>
          <p:cNvCxnSpPr/>
          <p:nvPr/>
        </p:nvCxnSpPr>
        <p:spPr>
          <a:xfrm>
            <a:off x="595575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126" name="Google Shape;126;p19"/>
          <p:cNvSpPr txBox="1">
            <a:spLocks noGrp="1"/>
          </p:cNvSpPr>
          <p:nvPr>
            <p:ph type="subTitle" idx="7"/>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27" name="Google Shape;127;p19"/>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2 Statement slide">
  <p:cSld name="TITLE_ONLY_1">
    <p:bg>
      <p:bgPr>
        <a:solidFill>
          <a:schemeClr val="dk1"/>
        </a:solidFill>
        <a:effectLst/>
      </p:bgPr>
    </p:bg>
    <p:spTree>
      <p:nvGrpSpPr>
        <p:cNvPr id="1" name="Shape 128"/>
        <p:cNvGrpSpPr/>
        <p:nvPr/>
      </p:nvGrpSpPr>
      <p:grpSpPr>
        <a:xfrm>
          <a:off x="0" y="0"/>
          <a:ext cx="0" cy="0"/>
          <a:chOff x="0" y="0"/>
          <a:chExt cx="0" cy="0"/>
        </a:xfrm>
      </p:grpSpPr>
      <p:sp>
        <p:nvSpPr>
          <p:cNvPr id="129" name="Google Shape;129;p20"/>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30" name="Google Shape;130;p20"/>
          <p:cNvSpPr txBox="1">
            <a:spLocks noGrp="1"/>
          </p:cNvSpPr>
          <p:nvPr>
            <p:ph type="subTitle" idx="1"/>
          </p:nvPr>
        </p:nvSpPr>
        <p:spPr>
          <a:xfrm>
            <a:off x="481150" y="1747540"/>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3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31" name="Google Shape;131;p20"/>
          <p:cNvSpPr txBox="1">
            <a:spLocks noGrp="1"/>
          </p:cNvSpPr>
          <p:nvPr>
            <p:ph type="subTitle" idx="2"/>
          </p:nvPr>
        </p:nvSpPr>
        <p:spPr>
          <a:xfrm>
            <a:off x="503626" y="2717515"/>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cxnSp>
        <p:nvCxnSpPr>
          <p:cNvPr id="132" name="Google Shape;132;p20"/>
          <p:cNvCxnSpPr/>
          <p:nvPr/>
        </p:nvCxnSpPr>
        <p:spPr>
          <a:xfrm>
            <a:off x="457200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133" name="Google Shape;133;p20"/>
          <p:cNvSpPr txBox="1">
            <a:spLocks noGrp="1"/>
          </p:cNvSpPr>
          <p:nvPr>
            <p:ph type="subTitle" idx="3"/>
          </p:nvPr>
        </p:nvSpPr>
        <p:spPr>
          <a:xfrm>
            <a:off x="4964450" y="1747540"/>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3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34" name="Google Shape;134;p20"/>
          <p:cNvSpPr txBox="1">
            <a:spLocks noGrp="1"/>
          </p:cNvSpPr>
          <p:nvPr>
            <p:ph type="subTitle" idx="4"/>
          </p:nvPr>
        </p:nvSpPr>
        <p:spPr>
          <a:xfrm>
            <a:off x="4986926" y="2717515"/>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135" name="Google Shape;135;p20"/>
          <p:cNvSpPr txBox="1">
            <a:spLocks noGrp="1"/>
          </p:cNvSpPr>
          <p:nvPr>
            <p:ph type="subTitle" idx="5"/>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36" name="Google Shape;136;p20"/>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2 Statement with Image/Icon slide">
  <p:cSld name="TITLE_ONLY_1_2">
    <p:bg>
      <p:bgPr>
        <a:solidFill>
          <a:schemeClr val="dk1"/>
        </a:solidFill>
        <a:effectLst/>
      </p:bgPr>
    </p:bg>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39" name="Google Shape;139;p21"/>
          <p:cNvSpPr txBox="1">
            <a:spLocks noGrp="1"/>
          </p:cNvSpPr>
          <p:nvPr>
            <p:ph type="subTitle" idx="1"/>
          </p:nvPr>
        </p:nvSpPr>
        <p:spPr>
          <a:xfrm>
            <a:off x="611075" y="2298677"/>
            <a:ext cx="3546000" cy="1145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sz="2400" b="1">
                <a:solidFill>
                  <a:schemeClr val="dk2"/>
                </a:solidFill>
                <a:latin typeface="Google Sans"/>
                <a:ea typeface="Google Sans"/>
                <a:cs typeface="Google Sans"/>
                <a:sym typeface="Google Sans"/>
              </a:defRPr>
            </a:lvl1pPr>
            <a:lvl2pPr lvl="1"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2pPr>
            <a:lvl3pPr lvl="2"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3pPr>
            <a:lvl4pPr lvl="3"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4pPr>
            <a:lvl5pPr lvl="4"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5pPr>
            <a:lvl6pPr lvl="5"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6pPr>
            <a:lvl7pPr lvl="6"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7pPr>
            <a:lvl8pPr lvl="7"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8pPr>
            <a:lvl9pPr lvl="8" algn="ctr" rtl="0">
              <a:lnSpc>
                <a:spcPct val="90000"/>
              </a:lnSpc>
              <a:spcBef>
                <a:spcPts val="1600"/>
              </a:spcBef>
              <a:spcAft>
                <a:spcPts val="1600"/>
              </a:spcAft>
              <a:buNone/>
              <a:defRPr sz="2400" b="1">
                <a:solidFill>
                  <a:schemeClr val="dk2"/>
                </a:solidFill>
                <a:latin typeface="Google Sans"/>
                <a:ea typeface="Google Sans"/>
                <a:cs typeface="Google Sans"/>
                <a:sym typeface="Google Sans"/>
              </a:defRPr>
            </a:lvl9pPr>
          </a:lstStyle>
          <a:p>
            <a:endParaRPr/>
          </a:p>
        </p:txBody>
      </p:sp>
      <p:sp>
        <p:nvSpPr>
          <p:cNvPr id="140" name="Google Shape;140;p21"/>
          <p:cNvSpPr txBox="1">
            <a:spLocks noGrp="1"/>
          </p:cNvSpPr>
          <p:nvPr>
            <p:ph type="subTitle" idx="2"/>
          </p:nvPr>
        </p:nvSpPr>
        <p:spPr>
          <a:xfrm>
            <a:off x="710976" y="3192452"/>
            <a:ext cx="3346200" cy="741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None/>
              <a:defRPr sz="1000">
                <a:solidFill>
                  <a:schemeClr val="dk2"/>
                </a:solidFill>
                <a:latin typeface="Roboto"/>
                <a:ea typeface="Roboto"/>
                <a:cs typeface="Roboto"/>
                <a:sym typeface="Roboto"/>
              </a:defRPr>
            </a:lvl1pPr>
            <a:lvl2pPr lvl="1" algn="ctr" rtl="0">
              <a:lnSpc>
                <a:spcPct val="90000"/>
              </a:lnSpc>
              <a:spcBef>
                <a:spcPts val="1600"/>
              </a:spcBef>
              <a:spcAft>
                <a:spcPts val="0"/>
              </a:spcAft>
              <a:buNone/>
              <a:defRPr sz="1000">
                <a:solidFill>
                  <a:schemeClr val="dk2"/>
                </a:solidFill>
                <a:latin typeface="Roboto"/>
                <a:ea typeface="Roboto"/>
                <a:cs typeface="Roboto"/>
                <a:sym typeface="Roboto"/>
              </a:defRPr>
            </a:lvl2pPr>
            <a:lvl3pPr lvl="2" algn="ctr" rtl="0">
              <a:lnSpc>
                <a:spcPct val="90000"/>
              </a:lnSpc>
              <a:spcBef>
                <a:spcPts val="1600"/>
              </a:spcBef>
              <a:spcAft>
                <a:spcPts val="0"/>
              </a:spcAft>
              <a:buNone/>
              <a:defRPr sz="1000">
                <a:solidFill>
                  <a:schemeClr val="dk2"/>
                </a:solidFill>
                <a:latin typeface="Roboto"/>
                <a:ea typeface="Roboto"/>
                <a:cs typeface="Roboto"/>
                <a:sym typeface="Roboto"/>
              </a:defRPr>
            </a:lvl3pPr>
            <a:lvl4pPr lvl="3" algn="ctr" rtl="0">
              <a:lnSpc>
                <a:spcPct val="90000"/>
              </a:lnSpc>
              <a:spcBef>
                <a:spcPts val="1600"/>
              </a:spcBef>
              <a:spcAft>
                <a:spcPts val="0"/>
              </a:spcAft>
              <a:buNone/>
              <a:defRPr sz="1000">
                <a:solidFill>
                  <a:schemeClr val="dk2"/>
                </a:solidFill>
                <a:latin typeface="Roboto"/>
                <a:ea typeface="Roboto"/>
                <a:cs typeface="Roboto"/>
                <a:sym typeface="Roboto"/>
              </a:defRPr>
            </a:lvl4pPr>
            <a:lvl5pPr lvl="4" algn="ctr" rtl="0">
              <a:lnSpc>
                <a:spcPct val="90000"/>
              </a:lnSpc>
              <a:spcBef>
                <a:spcPts val="1600"/>
              </a:spcBef>
              <a:spcAft>
                <a:spcPts val="0"/>
              </a:spcAft>
              <a:buNone/>
              <a:defRPr sz="1000">
                <a:solidFill>
                  <a:schemeClr val="dk2"/>
                </a:solidFill>
                <a:latin typeface="Roboto"/>
                <a:ea typeface="Roboto"/>
                <a:cs typeface="Roboto"/>
                <a:sym typeface="Roboto"/>
              </a:defRPr>
            </a:lvl5pPr>
            <a:lvl6pPr lvl="5" algn="ctr" rtl="0">
              <a:lnSpc>
                <a:spcPct val="90000"/>
              </a:lnSpc>
              <a:spcBef>
                <a:spcPts val="1600"/>
              </a:spcBef>
              <a:spcAft>
                <a:spcPts val="0"/>
              </a:spcAft>
              <a:buNone/>
              <a:defRPr sz="1000">
                <a:solidFill>
                  <a:schemeClr val="dk2"/>
                </a:solidFill>
                <a:latin typeface="Roboto"/>
                <a:ea typeface="Roboto"/>
                <a:cs typeface="Roboto"/>
                <a:sym typeface="Roboto"/>
              </a:defRPr>
            </a:lvl6pPr>
            <a:lvl7pPr lvl="6" algn="ctr" rtl="0">
              <a:lnSpc>
                <a:spcPct val="90000"/>
              </a:lnSpc>
              <a:spcBef>
                <a:spcPts val="1600"/>
              </a:spcBef>
              <a:spcAft>
                <a:spcPts val="0"/>
              </a:spcAft>
              <a:buNone/>
              <a:defRPr sz="1000">
                <a:solidFill>
                  <a:schemeClr val="dk2"/>
                </a:solidFill>
                <a:latin typeface="Roboto"/>
                <a:ea typeface="Roboto"/>
                <a:cs typeface="Roboto"/>
                <a:sym typeface="Roboto"/>
              </a:defRPr>
            </a:lvl7pPr>
            <a:lvl8pPr lvl="7" algn="ctr" rtl="0">
              <a:lnSpc>
                <a:spcPct val="90000"/>
              </a:lnSpc>
              <a:spcBef>
                <a:spcPts val="1600"/>
              </a:spcBef>
              <a:spcAft>
                <a:spcPts val="0"/>
              </a:spcAft>
              <a:buNone/>
              <a:defRPr sz="1000">
                <a:solidFill>
                  <a:schemeClr val="dk2"/>
                </a:solidFill>
                <a:latin typeface="Roboto"/>
                <a:ea typeface="Roboto"/>
                <a:cs typeface="Roboto"/>
                <a:sym typeface="Roboto"/>
              </a:defRPr>
            </a:lvl8pPr>
            <a:lvl9pPr lvl="8" algn="ctr" rtl="0">
              <a:lnSpc>
                <a:spcPct val="90000"/>
              </a:lnSpc>
              <a:spcBef>
                <a:spcPts val="1600"/>
              </a:spcBef>
              <a:spcAft>
                <a:spcPts val="1600"/>
              </a:spcAft>
              <a:buNone/>
              <a:defRPr sz="1000">
                <a:solidFill>
                  <a:schemeClr val="dk2"/>
                </a:solidFill>
                <a:latin typeface="Roboto"/>
                <a:ea typeface="Roboto"/>
                <a:cs typeface="Roboto"/>
                <a:sym typeface="Roboto"/>
              </a:defRPr>
            </a:lvl9pPr>
          </a:lstStyle>
          <a:p>
            <a:endParaRPr/>
          </a:p>
        </p:txBody>
      </p:sp>
      <p:cxnSp>
        <p:nvCxnSpPr>
          <p:cNvPr id="141" name="Google Shape;141;p21"/>
          <p:cNvCxnSpPr/>
          <p:nvPr/>
        </p:nvCxnSpPr>
        <p:spPr>
          <a:xfrm>
            <a:off x="457200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142" name="Google Shape;142;p21"/>
          <p:cNvSpPr txBox="1">
            <a:spLocks noGrp="1"/>
          </p:cNvSpPr>
          <p:nvPr>
            <p:ph type="subTitle" idx="3"/>
          </p:nvPr>
        </p:nvSpPr>
        <p:spPr>
          <a:xfrm>
            <a:off x="4964450" y="2298677"/>
            <a:ext cx="3546000" cy="1145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sz="2400" b="1">
                <a:solidFill>
                  <a:schemeClr val="dk2"/>
                </a:solidFill>
                <a:latin typeface="Google Sans"/>
                <a:ea typeface="Google Sans"/>
                <a:cs typeface="Google Sans"/>
                <a:sym typeface="Google Sans"/>
              </a:defRPr>
            </a:lvl1pPr>
            <a:lvl2pPr lvl="1"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2pPr>
            <a:lvl3pPr lvl="2"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3pPr>
            <a:lvl4pPr lvl="3"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4pPr>
            <a:lvl5pPr lvl="4"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5pPr>
            <a:lvl6pPr lvl="5"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6pPr>
            <a:lvl7pPr lvl="6"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7pPr>
            <a:lvl8pPr lvl="7"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8pPr>
            <a:lvl9pPr lvl="8" algn="ctr" rtl="0">
              <a:lnSpc>
                <a:spcPct val="90000"/>
              </a:lnSpc>
              <a:spcBef>
                <a:spcPts val="1600"/>
              </a:spcBef>
              <a:spcAft>
                <a:spcPts val="1600"/>
              </a:spcAft>
              <a:buNone/>
              <a:defRPr sz="2400" b="1">
                <a:solidFill>
                  <a:schemeClr val="dk2"/>
                </a:solidFill>
                <a:latin typeface="Google Sans"/>
                <a:ea typeface="Google Sans"/>
                <a:cs typeface="Google Sans"/>
                <a:sym typeface="Google Sans"/>
              </a:defRPr>
            </a:lvl9pPr>
          </a:lstStyle>
          <a:p>
            <a:endParaRPr/>
          </a:p>
        </p:txBody>
      </p:sp>
      <p:sp>
        <p:nvSpPr>
          <p:cNvPr id="143" name="Google Shape;143;p21"/>
          <p:cNvSpPr txBox="1">
            <a:spLocks noGrp="1"/>
          </p:cNvSpPr>
          <p:nvPr>
            <p:ph type="subTitle" idx="4"/>
          </p:nvPr>
        </p:nvSpPr>
        <p:spPr>
          <a:xfrm>
            <a:off x="5064351" y="3192452"/>
            <a:ext cx="3346200" cy="741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None/>
              <a:defRPr sz="1000">
                <a:solidFill>
                  <a:schemeClr val="dk2"/>
                </a:solidFill>
                <a:latin typeface="Roboto"/>
                <a:ea typeface="Roboto"/>
                <a:cs typeface="Roboto"/>
                <a:sym typeface="Roboto"/>
              </a:defRPr>
            </a:lvl1pPr>
            <a:lvl2pPr lvl="1" algn="ctr" rtl="0">
              <a:lnSpc>
                <a:spcPct val="90000"/>
              </a:lnSpc>
              <a:spcBef>
                <a:spcPts val="1600"/>
              </a:spcBef>
              <a:spcAft>
                <a:spcPts val="0"/>
              </a:spcAft>
              <a:buNone/>
              <a:defRPr sz="1000">
                <a:solidFill>
                  <a:schemeClr val="dk2"/>
                </a:solidFill>
                <a:latin typeface="Roboto"/>
                <a:ea typeface="Roboto"/>
                <a:cs typeface="Roboto"/>
                <a:sym typeface="Roboto"/>
              </a:defRPr>
            </a:lvl2pPr>
            <a:lvl3pPr lvl="2" algn="ctr" rtl="0">
              <a:lnSpc>
                <a:spcPct val="90000"/>
              </a:lnSpc>
              <a:spcBef>
                <a:spcPts val="1600"/>
              </a:spcBef>
              <a:spcAft>
                <a:spcPts val="0"/>
              </a:spcAft>
              <a:buNone/>
              <a:defRPr sz="1000">
                <a:solidFill>
                  <a:schemeClr val="dk2"/>
                </a:solidFill>
                <a:latin typeface="Roboto"/>
                <a:ea typeface="Roboto"/>
                <a:cs typeface="Roboto"/>
                <a:sym typeface="Roboto"/>
              </a:defRPr>
            </a:lvl3pPr>
            <a:lvl4pPr lvl="3" algn="ctr" rtl="0">
              <a:lnSpc>
                <a:spcPct val="90000"/>
              </a:lnSpc>
              <a:spcBef>
                <a:spcPts val="1600"/>
              </a:spcBef>
              <a:spcAft>
                <a:spcPts val="0"/>
              </a:spcAft>
              <a:buNone/>
              <a:defRPr sz="1000">
                <a:solidFill>
                  <a:schemeClr val="dk2"/>
                </a:solidFill>
                <a:latin typeface="Roboto"/>
                <a:ea typeface="Roboto"/>
                <a:cs typeface="Roboto"/>
                <a:sym typeface="Roboto"/>
              </a:defRPr>
            </a:lvl4pPr>
            <a:lvl5pPr lvl="4" algn="ctr" rtl="0">
              <a:lnSpc>
                <a:spcPct val="90000"/>
              </a:lnSpc>
              <a:spcBef>
                <a:spcPts val="1600"/>
              </a:spcBef>
              <a:spcAft>
                <a:spcPts val="0"/>
              </a:spcAft>
              <a:buNone/>
              <a:defRPr sz="1000">
                <a:solidFill>
                  <a:schemeClr val="dk2"/>
                </a:solidFill>
                <a:latin typeface="Roboto"/>
                <a:ea typeface="Roboto"/>
                <a:cs typeface="Roboto"/>
                <a:sym typeface="Roboto"/>
              </a:defRPr>
            </a:lvl5pPr>
            <a:lvl6pPr lvl="5" algn="ctr" rtl="0">
              <a:lnSpc>
                <a:spcPct val="90000"/>
              </a:lnSpc>
              <a:spcBef>
                <a:spcPts val="1600"/>
              </a:spcBef>
              <a:spcAft>
                <a:spcPts val="0"/>
              </a:spcAft>
              <a:buNone/>
              <a:defRPr sz="1000">
                <a:solidFill>
                  <a:schemeClr val="dk2"/>
                </a:solidFill>
                <a:latin typeface="Roboto"/>
                <a:ea typeface="Roboto"/>
                <a:cs typeface="Roboto"/>
                <a:sym typeface="Roboto"/>
              </a:defRPr>
            </a:lvl6pPr>
            <a:lvl7pPr lvl="6" algn="ctr" rtl="0">
              <a:lnSpc>
                <a:spcPct val="90000"/>
              </a:lnSpc>
              <a:spcBef>
                <a:spcPts val="1600"/>
              </a:spcBef>
              <a:spcAft>
                <a:spcPts val="0"/>
              </a:spcAft>
              <a:buNone/>
              <a:defRPr sz="1000">
                <a:solidFill>
                  <a:schemeClr val="dk2"/>
                </a:solidFill>
                <a:latin typeface="Roboto"/>
                <a:ea typeface="Roboto"/>
                <a:cs typeface="Roboto"/>
                <a:sym typeface="Roboto"/>
              </a:defRPr>
            </a:lvl7pPr>
            <a:lvl8pPr lvl="7" algn="ctr" rtl="0">
              <a:lnSpc>
                <a:spcPct val="90000"/>
              </a:lnSpc>
              <a:spcBef>
                <a:spcPts val="1600"/>
              </a:spcBef>
              <a:spcAft>
                <a:spcPts val="0"/>
              </a:spcAft>
              <a:buNone/>
              <a:defRPr sz="1000">
                <a:solidFill>
                  <a:schemeClr val="dk2"/>
                </a:solidFill>
                <a:latin typeface="Roboto"/>
                <a:ea typeface="Roboto"/>
                <a:cs typeface="Roboto"/>
                <a:sym typeface="Roboto"/>
              </a:defRPr>
            </a:lvl8pPr>
            <a:lvl9pPr lvl="8" algn="ctr" rtl="0">
              <a:lnSpc>
                <a:spcPct val="90000"/>
              </a:lnSpc>
              <a:spcBef>
                <a:spcPts val="1600"/>
              </a:spcBef>
              <a:spcAft>
                <a:spcPts val="1600"/>
              </a:spcAft>
              <a:buNone/>
              <a:defRPr sz="1000">
                <a:solidFill>
                  <a:schemeClr val="dk2"/>
                </a:solidFill>
                <a:latin typeface="Roboto"/>
                <a:ea typeface="Roboto"/>
                <a:cs typeface="Roboto"/>
                <a:sym typeface="Roboto"/>
              </a:defRPr>
            </a:lvl9pPr>
          </a:lstStyle>
          <a:p>
            <a:endParaRPr/>
          </a:p>
        </p:txBody>
      </p:sp>
      <p:pic>
        <p:nvPicPr>
          <p:cNvPr id="144" name="Google Shape;144;p21"/>
          <p:cNvPicPr preferRelativeResize="0"/>
          <p:nvPr/>
        </p:nvPicPr>
        <p:blipFill rotWithShape="1">
          <a:blip r:embed="rId2">
            <a:alphaModFix/>
          </a:blip>
          <a:srcRect l="27191" t="9781" r="27191" b="9781"/>
          <a:stretch/>
        </p:blipFill>
        <p:spPr>
          <a:xfrm>
            <a:off x="1970675" y="1336858"/>
            <a:ext cx="826800" cy="825000"/>
          </a:xfrm>
          <a:prstGeom prst="ellipse">
            <a:avLst/>
          </a:prstGeom>
          <a:noFill/>
          <a:ln>
            <a:noFill/>
          </a:ln>
        </p:spPr>
      </p:pic>
      <p:pic>
        <p:nvPicPr>
          <p:cNvPr id="145" name="Google Shape;145;p21"/>
          <p:cNvPicPr preferRelativeResize="0"/>
          <p:nvPr/>
        </p:nvPicPr>
        <p:blipFill rotWithShape="1">
          <a:blip r:embed="rId2">
            <a:alphaModFix/>
          </a:blip>
          <a:srcRect l="27191" t="9781" r="27191" b="9781"/>
          <a:stretch/>
        </p:blipFill>
        <p:spPr>
          <a:xfrm>
            <a:off x="6324050" y="1336858"/>
            <a:ext cx="826800" cy="825000"/>
          </a:xfrm>
          <a:prstGeom prst="ellipse">
            <a:avLst/>
          </a:prstGeom>
          <a:noFill/>
          <a:ln>
            <a:noFill/>
          </a:ln>
        </p:spPr>
      </p:pic>
      <p:sp>
        <p:nvSpPr>
          <p:cNvPr id="146" name="Google Shape;146;p21"/>
          <p:cNvSpPr txBox="1">
            <a:spLocks noGrp="1"/>
          </p:cNvSpPr>
          <p:nvPr>
            <p:ph type="subTitle" idx="5"/>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47" name="Google Shape;147;p21"/>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2 Statement with Image/Icon slide 1">
  <p:cSld name="TITLE_ONLY_1_2_1">
    <p:bg>
      <p:bgPr>
        <a:solidFill>
          <a:schemeClr val="dk1"/>
        </a:solidFill>
        <a:effectLst/>
      </p:bgPr>
    </p:bg>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pic>
        <p:nvPicPr>
          <p:cNvPr id="150" name="Google Shape;150;p22"/>
          <p:cNvPicPr preferRelativeResize="0"/>
          <p:nvPr/>
        </p:nvPicPr>
        <p:blipFill rotWithShape="1">
          <a:blip r:embed="rId2">
            <a:alphaModFix/>
          </a:blip>
          <a:srcRect l="27191" t="9781" r="27191" b="9781"/>
          <a:stretch/>
        </p:blipFill>
        <p:spPr>
          <a:xfrm>
            <a:off x="1247900" y="1336858"/>
            <a:ext cx="826800" cy="825000"/>
          </a:xfrm>
          <a:prstGeom prst="ellipse">
            <a:avLst/>
          </a:prstGeom>
          <a:noFill/>
          <a:ln>
            <a:noFill/>
          </a:ln>
        </p:spPr>
      </p:pic>
      <p:pic>
        <p:nvPicPr>
          <p:cNvPr id="151" name="Google Shape;151;p22"/>
          <p:cNvPicPr preferRelativeResize="0"/>
          <p:nvPr/>
        </p:nvPicPr>
        <p:blipFill rotWithShape="1">
          <a:blip r:embed="rId2">
            <a:alphaModFix/>
          </a:blip>
          <a:srcRect l="27191" t="9781" r="27191" b="9781"/>
          <a:stretch/>
        </p:blipFill>
        <p:spPr>
          <a:xfrm>
            <a:off x="6973850" y="1336858"/>
            <a:ext cx="826800" cy="825000"/>
          </a:xfrm>
          <a:prstGeom prst="ellipse">
            <a:avLst/>
          </a:prstGeom>
          <a:noFill/>
          <a:ln>
            <a:noFill/>
          </a:ln>
        </p:spPr>
      </p:pic>
      <p:sp>
        <p:nvSpPr>
          <p:cNvPr id="152" name="Google Shape;152;p22"/>
          <p:cNvSpPr txBox="1">
            <a:spLocks noGrp="1"/>
          </p:cNvSpPr>
          <p:nvPr>
            <p:ph type="subTitle" idx="1"/>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cxnSp>
        <p:nvCxnSpPr>
          <p:cNvPr id="153" name="Google Shape;153;p22"/>
          <p:cNvCxnSpPr/>
          <p:nvPr/>
        </p:nvCxnSpPr>
        <p:spPr>
          <a:xfrm>
            <a:off x="3092775"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154" name="Google Shape;154;p22"/>
          <p:cNvSpPr txBox="1">
            <a:spLocks noGrp="1"/>
          </p:cNvSpPr>
          <p:nvPr>
            <p:ph type="subTitle" idx="2"/>
          </p:nvPr>
        </p:nvSpPr>
        <p:spPr>
          <a:xfrm>
            <a:off x="3262160" y="2194338"/>
            <a:ext cx="2524200" cy="1145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algn="ctr" rtl="0">
              <a:lnSpc>
                <a:spcPct val="90000"/>
              </a:lnSpc>
              <a:spcBef>
                <a:spcPts val="1600"/>
              </a:spcBef>
              <a:spcAft>
                <a:spcPts val="0"/>
              </a:spcAft>
              <a:buNone/>
              <a:defRPr b="1">
                <a:solidFill>
                  <a:schemeClr val="dk2"/>
                </a:solidFill>
                <a:latin typeface="Google Sans"/>
                <a:ea typeface="Google Sans"/>
                <a:cs typeface="Google Sans"/>
                <a:sym typeface="Google Sans"/>
              </a:defRPr>
            </a:lvl2pPr>
            <a:lvl3pPr lvl="2" algn="ctr" rtl="0">
              <a:lnSpc>
                <a:spcPct val="90000"/>
              </a:lnSpc>
              <a:spcBef>
                <a:spcPts val="1600"/>
              </a:spcBef>
              <a:spcAft>
                <a:spcPts val="0"/>
              </a:spcAft>
              <a:buNone/>
              <a:defRPr b="1">
                <a:solidFill>
                  <a:schemeClr val="dk2"/>
                </a:solidFill>
                <a:latin typeface="Google Sans"/>
                <a:ea typeface="Google Sans"/>
                <a:cs typeface="Google Sans"/>
                <a:sym typeface="Google Sans"/>
              </a:defRPr>
            </a:lvl3pPr>
            <a:lvl4pPr lvl="3" algn="ctr" rtl="0">
              <a:lnSpc>
                <a:spcPct val="90000"/>
              </a:lnSpc>
              <a:spcBef>
                <a:spcPts val="1600"/>
              </a:spcBef>
              <a:spcAft>
                <a:spcPts val="0"/>
              </a:spcAft>
              <a:buNone/>
              <a:defRPr b="1">
                <a:solidFill>
                  <a:schemeClr val="dk2"/>
                </a:solidFill>
                <a:latin typeface="Google Sans"/>
                <a:ea typeface="Google Sans"/>
                <a:cs typeface="Google Sans"/>
                <a:sym typeface="Google Sans"/>
              </a:defRPr>
            </a:lvl4pPr>
            <a:lvl5pPr lvl="4" algn="ctr" rtl="0">
              <a:lnSpc>
                <a:spcPct val="90000"/>
              </a:lnSpc>
              <a:spcBef>
                <a:spcPts val="1600"/>
              </a:spcBef>
              <a:spcAft>
                <a:spcPts val="0"/>
              </a:spcAft>
              <a:buNone/>
              <a:defRPr b="1">
                <a:solidFill>
                  <a:schemeClr val="dk2"/>
                </a:solidFill>
                <a:latin typeface="Google Sans"/>
                <a:ea typeface="Google Sans"/>
                <a:cs typeface="Google Sans"/>
                <a:sym typeface="Google Sans"/>
              </a:defRPr>
            </a:lvl5pPr>
            <a:lvl6pPr lvl="5" algn="ctr" rtl="0">
              <a:lnSpc>
                <a:spcPct val="90000"/>
              </a:lnSpc>
              <a:spcBef>
                <a:spcPts val="1600"/>
              </a:spcBef>
              <a:spcAft>
                <a:spcPts val="0"/>
              </a:spcAft>
              <a:buNone/>
              <a:defRPr b="1">
                <a:solidFill>
                  <a:schemeClr val="dk2"/>
                </a:solidFill>
                <a:latin typeface="Google Sans"/>
                <a:ea typeface="Google Sans"/>
                <a:cs typeface="Google Sans"/>
                <a:sym typeface="Google Sans"/>
              </a:defRPr>
            </a:lvl6pPr>
            <a:lvl7pPr lvl="6" algn="ctr" rtl="0">
              <a:lnSpc>
                <a:spcPct val="90000"/>
              </a:lnSpc>
              <a:spcBef>
                <a:spcPts val="1600"/>
              </a:spcBef>
              <a:spcAft>
                <a:spcPts val="0"/>
              </a:spcAft>
              <a:buNone/>
              <a:defRPr b="1">
                <a:solidFill>
                  <a:schemeClr val="dk2"/>
                </a:solidFill>
                <a:latin typeface="Google Sans"/>
                <a:ea typeface="Google Sans"/>
                <a:cs typeface="Google Sans"/>
                <a:sym typeface="Google Sans"/>
              </a:defRPr>
            </a:lvl7pPr>
            <a:lvl8pPr lvl="7" algn="ctr" rtl="0">
              <a:lnSpc>
                <a:spcPct val="90000"/>
              </a:lnSpc>
              <a:spcBef>
                <a:spcPts val="1600"/>
              </a:spcBef>
              <a:spcAft>
                <a:spcPts val="0"/>
              </a:spcAft>
              <a:buNone/>
              <a:defRPr b="1">
                <a:solidFill>
                  <a:schemeClr val="dk2"/>
                </a:solidFill>
                <a:latin typeface="Google Sans"/>
                <a:ea typeface="Google Sans"/>
                <a:cs typeface="Google Sans"/>
                <a:sym typeface="Google Sans"/>
              </a:defRPr>
            </a:lvl8pPr>
            <a:lvl9pPr lvl="8" algn="ctr" rtl="0">
              <a:lnSpc>
                <a:spcPct val="90000"/>
              </a:lnSpc>
              <a:spcBef>
                <a:spcPts val="1600"/>
              </a:spcBef>
              <a:spcAft>
                <a:spcPts val="1600"/>
              </a:spcAft>
              <a:buNone/>
              <a:defRPr b="1">
                <a:solidFill>
                  <a:schemeClr val="dk2"/>
                </a:solidFill>
                <a:latin typeface="Google Sans"/>
                <a:ea typeface="Google Sans"/>
                <a:cs typeface="Google Sans"/>
                <a:sym typeface="Google Sans"/>
              </a:defRPr>
            </a:lvl9pPr>
          </a:lstStyle>
          <a:p>
            <a:endParaRPr/>
          </a:p>
        </p:txBody>
      </p:sp>
      <p:sp>
        <p:nvSpPr>
          <p:cNvPr id="155" name="Google Shape;155;p22"/>
          <p:cNvSpPr txBox="1">
            <a:spLocks noGrp="1"/>
          </p:cNvSpPr>
          <p:nvPr>
            <p:ph type="subTitle" idx="3"/>
          </p:nvPr>
        </p:nvSpPr>
        <p:spPr>
          <a:xfrm>
            <a:off x="6116539" y="2194338"/>
            <a:ext cx="2524200" cy="1145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algn="ctr" rtl="0">
              <a:lnSpc>
                <a:spcPct val="90000"/>
              </a:lnSpc>
              <a:spcBef>
                <a:spcPts val="1600"/>
              </a:spcBef>
              <a:spcAft>
                <a:spcPts val="0"/>
              </a:spcAft>
              <a:buNone/>
              <a:defRPr b="1">
                <a:solidFill>
                  <a:schemeClr val="dk2"/>
                </a:solidFill>
                <a:latin typeface="Google Sans"/>
                <a:ea typeface="Google Sans"/>
                <a:cs typeface="Google Sans"/>
                <a:sym typeface="Google Sans"/>
              </a:defRPr>
            </a:lvl2pPr>
            <a:lvl3pPr lvl="2" algn="ctr" rtl="0">
              <a:lnSpc>
                <a:spcPct val="90000"/>
              </a:lnSpc>
              <a:spcBef>
                <a:spcPts val="1600"/>
              </a:spcBef>
              <a:spcAft>
                <a:spcPts val="0"/>
              </a:spcAft>
              <a:buNone/>
              <a:defRPr b="1">
                <a:solidFill>
                  <a:schemeClr val="dk2"/>
                </a:solidFill>
                <a:latin typeface="Google Sans"/>
                <a:ea typeface="Google Sans"/>
                <a:cs typeface="Google Sans"/>
                <a:sym typeface="Google Sans"/>
              </a:defRPr>
            </a:lvl3pPr>
            <a:lvl4pPr lvl="3" algn="ctr" rtl="0">
              <a:lnSpc>
                <a:spcPct val="90000"/>
              </a:lnSpc>
              <a:spcBef>
                <a:spcPts val="1600"/>
              </a:spcBef>
              <a:spcAft>
                <a:spcPts val="0"/>
              </a:spcAft>
              <a:buNone/>
              <a:defRPr b="1">
                <a:solidFill>
                  <a:schemeClr val="dk2"/>
                </a:solidFill>
                <a:latin typeface="Google Sans"/>
                <a:ea typeface="Google Sans"/>
                <a:cs typeface="Google Sans"/>
                <a:sym typeface="Google Sans"/>
              </a:defRPr>
            </a:lvl4pPr>
            <a:lvl5pPr lvl="4" algn="ctr" rtl="0">
              <a:lnSpc>
                <a:spcPct val="90000"/>
              </a:lnSpc>
              <a:spcBef>
                <a:spcPts val="1600"/>
              </a:spcBef>
              <a:spcAft>
                <a:spcPts val="0"/>
              </a:spcAft>
              <a:buNone/>
              <a:defRPr b="1">
                <a:solidFill>
                  <a:schemeClr val="dk2"/>
                </a:solidFill>
                <a:latin typeface="Google Sans"/>
                <a:ea typeface="Google Sans"/>
                <a:cs typeface="Google Sans"/>
                <a:sym typeface="Google Sans"/>
              </a:defRPr>
            </a:lvl5pPr>
            <a:lvl6pPr lvl="5" algn="ctr" rtl="0">
              <a:lnSpc>
                <a:spcPct val="90000"/>
              </a:lnSpc>
              <a:spcBef>
                <a:spcPts val="1600"/>
              </a:spcBef>
              <a:spcAft>
                <a:spcPts val="0"/>
              </a:spcAft>
              <a:buNone/>
              <a:defRPr b="1">
                <a:solidFill>
                  <a:schemeClr val="dk2"/>
                </a:solidFill>
                <a:latin typeface="Google Sans"/>
                <a:ea typeface="Google Sans"/>
                <a:cs typeface="Google Sans"/>
                <a:sym typeface="Google Sans"/>
              </a:defRPr>
            </a:lvl6pPr>
            <a:lvl7pPr lvl="6" algn="ctr" rtl="0">
              <a:lnSpc>
                <a:spcPct val="90000"/>
              </a:lnSpc>
              <a:spcBef>
                <a:spcPts val="1600"/>
              </a:spcBef>
              <a:spcAft>
                <a:spcPts val="0"/>
              </a:spcAft>
              <a:buNone/>
              <a:defRPr b="1">
                <a:solidFill>
                  <a:schemeClr val="dk2"/>
                </a:solidFill>
                <a:latin typeface="Google Sans"/>
                <a:ea typeface="Google Sans"/>
                <a:cs typeface="Google Sans"/>
                <a:sym typeface="Google Sans"/>
              </a:defRPr>
            </a:lvl7pPr>
            <a:lvl8pPr lvl="7" algn="ctr" rtl="0">
              <a:lnSpc>
                <a:spcPct val="90000"/>
              </a:lnSpc>
              <a:spcBef>
                <a:spcPts val="1600"/>
              </a:spcBef>
              <a:spcAft>
                <a:spcPts val="0"/>
              </a:spcAft>
              <a:buNone/>
              <a:defRPr b="1">
                <a:solidFill>
                  <a:schemeClr val="dk2"/>
                </a:solidFill>
                <a:latin typeface="Google Sans"/>
                <a:ea typeface="Google Sans"/>
                <a:cs typeface="Google Sans"/>
                <a:sym typeface="Google Sans"/>
              </a:defRPr>
            </a:lvl8pPr>
            <a:lvl9pPr lvl="8" algn="ctr" rtl="0">
              <a:lnSpc>
                <a:spcPct val="90000"/>
              </a:lnSpc>
              <a:spcBef>
                <a:spcPts val="1600"/>
              </a:spcBef>
              <a:spcAft>
                <a:spcPts val="1600"/>
              </a:spcAft>
              <a:buNone/>
              <a:defRPr b="1">
                <a:solidFill>
                  <a:schemeClr val="dk2"/>
                </a:solidFill>
                <a:latin typeface="Google Sans"/>
                <a:ea typeface="Google Sans"/>
                <a:cs typeface="Google Sans"/>
                <a:sym typeface="Google Sans"/>
              </a:defRPr>
            </a:lvl9pPr>
          </a:lstStyle>
          <a:p>
            <a:endParaRPr/>
          </a:p>
        </p:txBody>
      </p:sp>
      <p:sp>
        <p:nvSpPr>
          <p:cNvPr id="156" name="Google Shape;156;p22"/>
          <p:cNvSpPr txBox="1">
            <a:spLocks noGrp="1"/>
          </p:cNvSpPr>
          <p:nvPr>
            <p:ph type="subTitle" idx="4"/>
          </p:nvPr>
        </p:nvSpPr>
        <p:spPr>
          <a:xfrm>
            <a:off x="399211" y="2194338"/>
            <a:ext cx="2524200" cy="1145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algn="ctr" rtl="0">
              <a:lnSpc>
                <a:spcPct val="90000"/>
              </a:lnSpc>
              <a:spcBef>
                <a:spcPts val="1600"/>
              </a:spcBef>
              <a:spcAft>
                <a:spcPts val="0"/>
              </a:spcAft>
              <a:buNone/>
              <a:defRPr b="1">
                <a:solidFill>
                  <a:schemeClr val="dk2"/>
                </a:solidFill>
                <a:latin typeface="Google Sans"/>
                <a:ea typeface="Google Sans"/>
                <a:cs typeface="Google Sans"/>
                <a:sym typeface="Google Sans"/>
              </a:defRPr>
            </a:lvl2pPr>
            <a:lvl3pPr lvl="2" algn="ctr" rtl="0">
              <a:lnSpc>
                <a:spcPct val="90000"/>
              </a:lnSpc>
              <a:spcBef>
                <a:spcPts val="1600"/>
              </a:spcBef>
              <a:spcAft>
                <a:spcPts val="0"/>
              </a:spcAft>
              <a:buNone/>
              <a:defRPr b="1">
                <a:solidFill>
                  <a:schemeClr val="dk2"/>
                </a:solidFill>
                <a:latin typeface="Google Sans"/>
                <a:ea typeface="Google Sans"/>
                <a:cs typeface="Google Sans"/>
                <a:sym typeface="Google Sans"/>
              </a:defRPr>
            </a:lvl3pPr>
            <a:lvl4pPr lvl="3" algn="ctr" rtl="0">
              <a:lnSpc>
                <a:spcPct val="90000"/>
              </a:lnSpc>
              <a:spcBef>
                <a:spcPts val="1600"/>
              </a:spcBef>
              <a:spcAft>
                <a:spcPts val="0"/>
              </a:spcAft>
              <a:buNone/>
              <a:defRPr b="1">
                <a:solidFill>
                  <a:schemeClr val="dk2"/>
                </a:solidFill>
                <a:latin typeface="Google Sans"/>
                <a:ea typeface="Google Sans"/>
                <a:cs typeface="Google Sans"/>
                <a:sym typeface="Google Sans"/>
              </a:defRPr>
            </a:lvl4pPr>
            <a:lvl5pPr lvl="4" algn="ctr" rtl="0">
              <a:lnSpc>
                <a:spcPct val="90000"/>
              </a:lnSpc>
              <a:spcBef>
                <a:spcPts val="1600"/>
              </a:spcBef>
              <a:spcAft>
                <a:spcPts val="0"/>
              </a:spcAft>
              <a:buNone/>
              <a:defRPr b="1">
                <a:solidFill>
                  <a:schemeClr val="dk2"/>
                </a:solidFill>
                <a:latin typeface="Google Sans"/>
                <a:ea typeface="Google Sans"/>
                <a:cs typeface="Google Sans"/>
                <a:sym typeface="Google Sans"/>
              </a:defRPr>
            </a:lvl5pPr>
            <a:lvl6pPr lvl="5" algn="ctr" rtl="0">
              <a:lnSpc>
                <a:spcPct val="90000"/>
              </a:lnSpc>
              <a:spcBef>
                <a:spcPts val="1600"/>
              </a:spcBef>
              <a:spcAft>
                <a:spcPts val="0"/>
              </a:spcAft>
              <a:buNone/>
              <a:defRPr b="1">
                <a:solidFill>
                  <a:schemeClr val="dk2"/>
                </a:solidFill>
                <a:latin typeface="Google Sans"/>
                <a:ea typeface="Google Sans"/>
                <a:cs typeface="Google Sans"/>
                <a:sym typeface="Google Sans"/>
              </a:defRPr>
            </a:lvl6pPr>
            <a:lvl7pPr lvl="6" algn="ctr" rtl="0">
              <a:lnSpc>
                <a:spcPct val="90000"/>
              </a:lnSpc>
              <a:spcBef>
                <a:spcPts val="1600"/>
              </a:spcBef>
              <a:spcAft>
                <a:spcPts val="0"/>
              </a:spcAft>
              <a:buNone/>
              <a:defRPr b="1">
                <a:solidFill>
                  <a:schemeClr val="dk2"/>
                </a:solidFill>
                <a:latin typeface="Google Sans"/>
                <a:ea typeface="Google Sans"/>
                <a:cs typeface="Google Sans"/>
                <a:sym typeface="Google Sans"/>
              </a:defRPr>
            </a:lvl7pPr>
            <a:lvl8pPr lvl="7" algn="ctr" rtl="0">
              <a:lnSpc>
                <a:spcPct val="90000"/>
              </a:lnSpc>
              <a:spcBef>
                <a:spcPts val="1600"/>
              </a:spcBef>
              <a:spcAft>
                <a:spcPts val="0"/>
              </a:spcAft>
              <a:buNone/>
              <a:defRPr b="1">
                <a:solidFill>
                  <a:schemeClr val="dk2"/>
                </a:solidFill>
                <a:latin typeface="Google Sans"/>
                <a:ea typeface="Google Sans"/>
                <a:cs typeface="Google Sans"/>
                <a:sym typeface="Google Sans"/>
              </a:defRPr>
            </a:lvl8pPr>
            <a:lvl9pPr lvl="8" algn="ctr" rtl="0">
              <a:lnSpc>
                <a:spcPct val="90000"/>
              </a:lnSpc>
              <a:spcBef>
                <a:spcPts val="1600"/>
              </a:spcBef>
              <a:spcAft>
                <a:spcPts val="1600"/>
              </a:spcAft>
              <a:buNone/>
              <a:defRPr b="1">
                <a:solidFill>
                  <a:schemeClr val="dk2"/>
                </a:solidFill>
                <a:latin typeface="Google Sans"/>
                <a:ea typeface="Google Sans"/>
                <a:cs typeface="Google Sans"/>
                <a:sym typeface="Google Sans"/>
              </a:defRPr>
            </a:lvl9pPr>
          </a:lstStyle>
          <a:p>
            <a:endParaRPr/>
          </a:p>
        </p:txBody>
      </p:sp>
      <p:sp>
        <p:nvSpPr>
          <p:cNvPr id="157" name="Google Shape;157;p22"/>
          <p:cNvSpPr txBox="1">
            <a:spLocks noGrp="1"/>
          </p:cNvSpPr>
          <p:nvPr>
            <p:ph type="subTitle" idx="5"/>
          </p:nvPr>
        </p:nvSpPr>
        <p:spPr>
          <a:xfrm>
            <a:off x="487517" y="2986002"/>
            <a:ext cx="2347500" cy="741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None/>
              <a:defRPr sz="900">
                <a:solidFill>
                  <a:schemeClr val="dk2"/>
                </a:solidFill>
                <a:latin typeface="Roboto"/>
                <a:ea typeface="Roboto"/>
                <a:cs typeface="Roboto"/>
                <a:sym typeface="Roboto"/>
              </a:defRPr>
            </a:lvl1pPr>
            <a:lvl2pPr lvl="1" algn="ctr" rtl="0">
              <a:lnSpc>
                <a:spcPct val="90000"/>
              </a:lnSpc>
              <a:spcBef>
                <a:spcPts val="1600"/>
              </a:spcBef>
              <a:spcAft>
                <a:spcPts val="0"/>
              </a:spcAft>
              <a:buNone/>
              <a:defRPr sz="900">
                <a:solidFill>
                  <a:schemeClr val="dk2"/>
                </a:solidFill>
                <a:latin typeface="Roboto"/>
                <a:ea typeface="Roboto"/>
                <a:cs typeface="Roboto"/>
                <a:sym typeface="Roboto"/>
              </a:defRPr>
            </a:lvl2pPr>
            <a:lvl3pPr lvl="2" algn="ctr" rtl="0">
              <a:lnSpc>
                <a:spcPct val="90000"/>
              </a:lnSpc>
              <a:spcBef>
                <a:spcPts val="1600"/>
              </a:spcBef>
              <a:spcAft>
                <a:spcPts val="0"/>
              </a:spcAft>
              <a:buNone/>
              <a:defRPr sz="900">
                <a:solidFill>
                  <a:schemeClr val="dk2"/>
                </a:solidFill>
                <a:latin typeface="Roboto"/>
                <a:ea typeface="Roboto"/>
                <a:cs typeface="Roboto"/>
                <a:sym typeface="Roboto"/>
              </a:defRPr>
            </a:lvl3pPr>
            <a:lvl4pPr lvl="3" algn="ctr" rtl="0">
              <a:lnSpc>
                <a:spcPct val="90000"/>
              </a:lnSpc>
              <a:spcBef>
                <a:spcPts val="1600"/>
              </a:spcBef>
              <a:spcAft>
                <a:spcPts val="0"/>
              </a:spcAft>
              <a:buNone/>
              <a:defRPr sz="900">
                <a:solidFill>
                  <a:schemeClr val="dk2"/>
                </a:solidFill>
                <a:latin typeface="Roboto"/>
                <a:ea typeface="Roboto"/>
                <a:cs typeface="Roboto"/>
                <a:sym typeface="Roboto"/>
              </a:defRPr>
            </a:lvl4pPr>
            <a:lvl5pPr lvl="4" algn="ctr" rtl="0">
              <a:lnSpc>
                <a:spcPct val="90000"/>
              </a:lnSpc>
              <a:spcBef>
                <a:spcPts val="1600"/>
              </a:spcBef>
              <a:spcAft>
                <a:spcPts val="0"/>
              </a:spcAft>
              <a:buNone/>
              <a:defRPr sz="900">
                <a:solidFill>
                  <a:schemeClr val="dk2"/>
                </a:solidFill>
                <a:latin typeface="Roboto"/>
                <a:ea typeface="Roboto"/>
                <a:cs typeface="Roboto"/>
                <a:sym typeface="Roboto"/>
              </a:defRPr>
            </a:lvl5pPr>
            <a:lvl6pPr lvl="5" algn="ctr" rtl="0">
              <a:lnSpc>
                <a:spcPct val="90000"/>
              </a:lnSpc>
              <a:spcBef>
                <a:spcPts val="1600"/>
              </a:spcBef>
              <a:spcAft>
                <a:spcPts val="0"/>
              </a:spcAft>
              <a:buNone/>
              <a:defRPr sz="900">
                <a:solidFill>
                  <a:schemeClr val="dk2"/>
                </a:solidFill>
                <a:latin typeface="Roboto"/>
                <a:ea typeface="Roboto"/>
                <a:cs typeface="Roboto"/>
                <a:sym typeface="Roboto"/>
              </a:defRPr>
            </a:lvl6pPr>
            <a:lvl7pPr lvl="6" algn="ctr" rtl="0">
              <a:lnSpc>
                <a:spcPct val="90000"/>
              </a:lnSpc>
              <a:spcBef>
                <a:spcPts val="1600"/>
              </a:spcBef>
              <a:spcAft>
                <a:spcPts val="0"/>
              </a:spcAft>
              <a:buNone/>
              <a:defRPr sz="900">
                <a:solidFill>
                  <a:schemeClr val="dk2"/>
                </a:solidFill>
                <a:latin typeface="Roboto"/>
                <a:ea typeface="Roboto"/>
                <a:cs typeface="Roboto"/>
                <a:sym typeface="Roboto"/>
              </a:defRPr>
            </a:lvl7pPr>
            <a:lvl8pPr lvl="7" algn="ctr" rtl="0">
              <a:lnSpc>
                <a:spcPct val="90000"/>
              </a:lnSpc>
              <a:spcBef>
                <a:spcPts val="1600"/>
              </a:spcBef>
              <a:spcAft>
                <a:spcPts val="0"/>
              </a:spcAft>
              <a:buNone/>
              <a:defRPr sz="900">
                <a:solidFill>
                  <a:schemeClr val="dk2"/>
                </a:solidFill>
                <a:latin typeface="Roboto"/>
                <a:ea typeface="Roboto"/>
                <a:cs typeface="Roboto"/>
                <a:sym typeface="Roboto"/>
              </a:defRPr>
            </a:lvl8pPr>
            <a:lvl9pPr lvl="8" algn="ctr"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sp>
        <p:nvSpPr>
          <p:cNvPr id="158" name="Google Shape;158;p22"/>
          <p:cNvSpPr txBox="1">
            <a:spLocks noGrp="1"/>
          </p:cNvSpPr>
          <p:nvPr>
            <p:ph type="subTitle" idx="6"/>
          </p:nvPr>
        </p:nvSpPr>
        <p:spPr>
          <a:xfrm>
            <a:off x="3350520" y="2986002"/>
            <a:ext cx="2347500" cy="741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None/>
              <a:defRPr sz="900">
                <a:solidFill>
                  <a:schemeClr val="dk2"/>
                </a:solidFill>
                <a:latin typeface="Roboto"/>
                <a:ea typeface="Roboto"/>
                <a:cs typeface="Roboto"/>
                <a:sym typeface="Roboto"/>
              </a:defRPr>
            </a:lvl1pPr>
            <a:lvl2pPr lvl="1" algn="ctr" rtl="0">
              <a:lnSpc>
                <a:spcPct val="90000"/>
              </a:lnSpc>
              <a:spcBef>
                <a:spcPts val="1600"/>
              </a:spcBef>
              <a:spcAft>
                <a:spcPts val="0"/>
              </a:spcAft>
              <a:buNone/>
              <a:defRPr sz="900">
                <a:solidFill>
                  <a:schemeClr val="dk2"/>
                </a:solidFill>
                <a:latin typeface="Roboto"/>
                <a:ea typeface="Roboto"/>
                <a:cs typeface="Roboto"/>
                <a:sym typeface="Roboto"/>
              </a:defRPr>
            </a:lvl2pPr>
            <a:lvl3pPr lvl="2" algn="ctr" rtl="0">
              <a:lnSpc>
                <a:spcPct val="90000"/>
              </a:lnSpc>
              <a:spcBef>
                <a:spcPts val="1600"/>
              </a:spcBef>
              <a:spcAft>
                <a:spcPts val="0"/>
              </a:spcAft>
              <a:buNone/>
              <a:defRPr sz="900">
                <a:solidFill>
                  <a:schemeClr val="dk2"/>
                </a:solidFill>
                <a:latin typeface="Roboto"/>
                <a:ea typeface="Roboto"/>
                <a:cs typeface="Roboto"/>
                <a:sym typeface="Roboto"/>
              </a:defRPr>
            </a:lvl3pPr>
            <a:lvl4pPr lvl="3" algn="ctr" rtl="0">
              <a:lnSpc>
                <a:spcPct val="90000"/>
              </a:lnSpc>
              <a:spcBef>
                <a:spcPts val="1600"/>
              </a:spcBef>
              <a:spcAft>
                <a:spcPts val="0"/>
              </a:spcAft>
              <a:buNone/>
              <a:defRPr sz="900">
                <a:solidFill>
                  <a:schemeClr val="dk2"/>
                </a:solidFill>
                <a:latin typeface="Roboto"/>
                <a:ea typeface="Roboto"/>
                <a:cs typeface="Roboto"/>
                <a:sym typeface="Roboto"/>
              </a:defRPr>
            </a:lvl4pPr>
            <a:lvl5pPr lvl="4" algn="ctr" rtl="0">
              <a:lnSpc>
                <a:spcPct val="90000"/>
              </a:lnSpc>
              <a:spcBef>
                <a:spcPts val="1600"/>
              </a:spcBef>
              <a:spcAft>
                <a:spcPts val="0"/>
              </a:spcAft>
              <a:buNone/>
              <a:defRPr sz="900">
                <a:solidFill>
                  <a:schemeClr val="dk2"/>
                </a:solidFill>
                <a:latin typeface="Roboto"/>
                <a:ea typeface="Roboto"/>
                <a:cs typeface="Roboto"/>
                <a:sym typeface="Roboto"/>
              </a:defRPr>
            </a:lvl5pPr>
            <a:lvl6pPr lvl="5" algn="ctr" rtl="0">
              <a:lnSpc>
                <a:spcPct val="90000"/>
              </a:lnSpc>
              <a:spcBef>
                <a:spcPts val="1600"/>
              </a:spcBef>
              <a:spcAft>
                <a:spcPts val="0"/>
              </a:spcAft>
              <a:buNone/>
              <a:defRPr sz="900">
                <a:solidFill>
                  <a:schemeClr val="dk2"/>
                </a:solidFill>
                <a:latin typeface="Roboto"/>
                <a:ea typeface="Roboto"/>
                <a:cs typeface="Roboto"/>
                <a:sym typeface="Roboto"/>
              </a:defRPr>
            </a:lvl6pPr>
            <a:lvl7pPr lvl="6" algn="ctr" rtl="0">
              <a:lnSpc>
                <a:spcPct val="90000"/>
              </a:lnSpc>
              <a:spcBef>
                <a:spcPts val="1600"/>
              </a:spcBef>
              <a:spcAft>
                <a:spcPts val="0"/>
              </a:spcAft>
              <a:buNone/>
              <a:defRPr sz="900">
                <a:solidFill>
                  <a:schemeClr val="dk2"/>
                </a:solidFill>
                <a:latin typeface="Roboto"/>
                <a:ea typeface="Roboto"/>
                <a:cs typeface="Roboto"/>
                <a:sym typeface="Roboto"/>
              </a:defRPr>
            </a:lvl7pPr>
            <a:lvl8pPr lvl="7" algn="ctr" rtl="0">
              <a:lnSpc>
                <a:spcPct val="90000"/>
              </a:lnSpc>
              <a:spcBef>
                <a:spcPts val="1600"/>
              </a:spcBef>
              <a:spcAft>
                <a:spcPts val="0"/>
              </a:spcAft>
              <a:buNone/>
              <a:defRPr sz="900">
                <a:solidFill>
                  <a:schemeClr val="dk2"/>
                </a:solidFill>
                <a:latin typeface="Roboto"/>
                <a:ea typeface="Roboto"/>
                <a:cs typeface="Roboto"/>
                <a:sym typeface="Roboto"/>
              </a:defRPr>
            </a:lvl8pPr>
            <a:lvl9pPr lvl="8" algn="ctr"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sp>
        <p:nvSpPr>
          <p:cNvPr id="159" name="Google Shape;159;p22"/>
          <p:cNvSpPr txBox="1">
            <a:spLocks noGrp="1"/>
          </p:cNvSpPr>
          <p:nvPr>
            <p:ph type="subTitle" idx="7"/>
          </p:nvPr>
        </p:nvSpPr>
        <p:spPr>
          <a:xfrm>
            <a:off x="6213480" y="2986002"/>
            <a:ext cx="2347500" cy="741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None/>
              <a:defRPr sz="900">
                <a:solidFill>
                  <a:schemeClr val="dk2"/>
                </a:solidFill>
                <a:latin typeface="Roboto"/>
                <a:ea typeface="Roboto"/>
                <a:cs typeface="Roboto"/>
                <a:sym typeface="Roboto"/>
              </a:defRPr>
            </a:lvl1pPr>
            <a:lvl2pPr lvl="1" algn="ctr" rtl="0">
              <a:lnSpc>
                <a:spcPct val="90000"/>
              </a:lnSpc>
              <a:spcBef>
                <a:spcPts val="1600"/>
              </a:spcBef>
              <a:spcAft>
                <a:spcPts val="0"/>
              </a:spcAft>
              <a:buNone/>
              <a:defRPr sz="900">
                <a:solidFill>
                  <a:schemeClr val="dk2"/>
                </a:solidFill>
                <a:latin typeface="Roboto"/>
                <a:ea typeface="Roboto"/>
                <a:cs typeface="Roboto"/>
                <a:sym typeface="Roboto"/>
              </a:defRPr>
            </a:lvl2pPr>
            <a:lvl3pPr lvl="2" algn="ctr" rtl="0">
              <a:lnSpc>
                <a:spcPct val="90000"/>
              </a:lnSpc>
              <a:spcBef>
                <a:spcPts val="1600"/>
              </a:spcBef>
              <a:spcAft>
                <a:spcPts val="0"/>
              </a:spcAft>
              <a:buNone/>
              <a:defRPr sz="900">
                <a:solidFill>
                  <a:schemeClr val="dk2"/>
                </a:solidFill>
                <a:latin typeface="Roboto"/>
                <a:ea typeface="Roboto"/>
                <a:cs typeface="Roboto"/>
                <a:sym typeface="Roboto"/>
              </a:defRPr>
            </a:lvl3pPr>
            <a:lvl4pPr lvl="3" algn="ctr" rtl="0">
              <a:lnSpc>
                <a:spcPct val="90000"/>
              </a:lnSpc>
              <a:spcBef>
                <a:spcPts val="1600"/>
              </a:spcBef>
              <a:spcAft>
                <a:spcPts val="0"/>
              </a:spcAft>
              <a:buNone/>
              <a:defRPr sz="900">
                <a:solidFill>
                  <a:schemeClr val="dk2"/>
                </a:solidFill>
                <a:latin typeface="Roboto"/>
                <a:ea typeface="Roboto"/>
                <a:cs typeface="Roboto"/>
                <a:sym typeface="Roboto"/>
              </a:defRPr>
            </a:lvl4pPr>
            <a:lvl5pPr lvl="4" algn="ctr" rtl="0">
              <a:lnSpc>
                <a:spcPct val="90000"/>
              </a:lnSpc>
              <a:spcBef>
                <a:spcPts val="1600"/>
              </a:spcBef>
              <a:spcAft>
                <a:spcPts val="0"/>
              </a:spcAft>
              <a:buNone/>
              <a:defRPr sz="900">
                <a:solidFill>
                  <a:schemeClr val="dk2"/>
                </a:solidFill>
                <a:latin typeface="Roboto"/>
                <a:ea typeface="Roboto"/>
                <a:cs typeface="Roboto"/>
                <a:sym typeface="Roboto"/>
              </a:defRPr>
            </a:lvl5pPr>
            <a:lvl6pPr lvl="5" algn="ctr" rtl="0">
              <a:lnSpc>
                <a:spcPct val="90000"/>
              </a:lnSpc>
              <a:spcBef>
                <a:spcPts val="1600"/>
              </a:spcBef>
              <a:spcAft>
                <a:spcPts val="0"/>
              </a:spcAft>
              <a:buNone/>
              <a:defRPr sz="900">
                <a:solidFill>
                  <a:schemeClr val="dk2"/>
                </a:solidFill>
                <a:latin typeface="Roboto"/>
                <a:ea typeface="Roboto"/>
                <a:cs typeface="Roboto"/>
                <a:sym typeface="Roboto"/>
              </a:defRPr>
            </a:lvl6pPr>
            <a:lvl7pPr lvl="6" algn="ctr" rtl="0">
              <a:lnSpc>
                <a:spcPct val="90000"/>
              </a:lnSpc>
              <a:spcBef>
                <a:spcPts val="1600"/>
              </a:spcBef>
              <a:spcAft>
                <a:spcPts val="0"/>
              </a:spcAft>
              <a:buNone/>
              <a:defRPr sz="900">
                <a:solidFill>
                  <a:schemeClr val="dk2"/>
                </a:solidFill>
                <a:latin typeface="Roboto"/>
                <a:ea typeface="Roboto"/>
                <a:cs typeface="Roboto"/>
                <a:sym typeface="Roboto"/>
              </a:defRPr>
            </a:lvl7pPr>
            <a:lvl8pPr lvl="7" algn="ctr" rtl="0">
              <a:lnSpc>
                <a:spcPct val="90000"/>
              </a:lnSpc>
              <a:spcBef>
                <a:spcPts val="1600"/>
              </a:spcBef>
              <a:spcAft>
                <a:spcPts val="0"/>
              </a:spcAft>
              <a:buNone/>
              <a:defRPr sz="900">
                <a:solidFill>
                  <a:schemeClr val="dk2"/>
                </a:solidFill>
                <a:latin typeface="Roboto"/>
                <a:ea typeface="Roboto"/>
                <a:cs typeface="Roboto"/>
                <a:sym typeface="Roboto"/>
              </a:defRPr>
            </a:lvl8pPr>
            <a:lvl9pPr lvl="8" algn="ctr"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cxnSp>
        <p:nvCxnSpPr>
          <p:cNvPr id="160" name="Google Shape;160;p22"/>
          <p:cNvCxnSpPr/>
          <p:nvPr/>
        </p:nvCxnSpPr>
        <p:spPr>
          <a:xfrm>
            <a:off x="5955750" y="1170450"/>
            <a:ext cx="0" cy="2816100"/>
          </a:xfrm>
          <a:prstGeom prst="straightConnector1">
            <a:avLst/>
          </a:prstGeom>
          <a:noFill/>
          <a:ln w="9525" cap="flat" cmpd="sng">
            <a:solidFill>
              <a:srgbClr val="999999"/>
            </a:solidFill>
            <a:prstDash val="solid"/>
            <a:round/>
            <a:headEnd type="none" w="med" len="med"/>
            <a:tailEnd type="none" w="med" len="med"/>
          </a:ln>
        </p:spPr>
      </p:cxnSp>
      <p:pic>
        <p:nvPicPr>
          <p:cNvPr id="161" name="Google Shape;161;p22"/>
          <p:cNvPicPr preferRelativeResize="0"/>
          <p:nvPr/>
        </p:nvPicPr>
        <p:blipFill rotWithShape="1">
          <a:blip r:embed="rId2">
            <a:alphaModFix/>
          </a:blip>
          <a:srcRect l="27191" t="9781" r="27191" b="9781"/>
          <a:stretch/>
        </p:blipFill>
        <p:spPr>
          <a:xfrm>
            <a:off x="4110850" y="1336858"/>
            <a:ext cx="826800" cy="825000"/>
          </a:xfrm>
          <a:prstGeom prst="ellipse">
            <a:avLst/>
          </a:prstGeom>
          <a:noFill/>
          <a:ln>
            <a:noFill/>
          </a:ln>
        </p:spPr>
      </p:pic>
      <p:pic>
        <p:nvPicPr>
          <p:cNvPr id="162" name="Google Shape;162;p22"/>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eadline with Text slide">
  <p:cSld name="TITLE_ONLY_1_1">
    <p:bg>
      <p:bgPr>
        <a:solidFill>
          <a:srgbClr val="FFFFFF"/>
        </a:solidFill>
        <a:effectLst/>
      </p:bgPr>
    </p:bg>
    <p:spTree>
      <p:nvGrpSpPr>
        <p:cNvPr id="1" name="Shape 163"/>
        <p:cNvGrpSpPr/>
        <p:nvPr/>
      </p:nvGrpSpPr>
      <p:grpSpPr>
        <a:xfrm>
          <a:off x="0" y="0"/>
          <a:ext cx="0" cy="0"/>
          <a:chOff x="0" y="0"/>
          <a:chExt cx="0" cy="0"/>
        </a:xfrm>
      </p:grpSpPr>
      <p:sp>
        <p:nvSpPr>
          <p:cNvPr id="164" name="Google Shape;164;p23"/>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65" name="Google Shape;165;p23"/>
          <p:cNvSpPr txBox="1">
            <a:spLocks noGrp="1"/>
          </p:cNvSpPr>
          <p:nvPr>
            <p:ph type="subTitle" idx="1"/>
          </p:nvPr>
        </p:nvSpPr>
        <p:spPr>
          <a:xfrm>
            <a:off x="481150" y="1935048"/>
            <a:ext cx="68739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5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8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8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8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8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8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8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8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8000" b="1">
                <a:solidFill>
                  <a:schemeClr val="dk2"/>
                </a:solidFill>
                <a:latin typeface="Google Sans"/>
                <a:ea typeface="Google Sans"/>
                <a:cs typeface="Google Sans"/>
                <a:sym typeface="Google Sans"/>
              </a:defRPr>
            </a:lvl9pPr>
          </a:lstStyle>
          <a:p>
            <a:endParaRPr/>
          </a:p>
        </p:txBody>
      </p:sp>
      <p:sp>
        <p:nvSpPr>
          <p:cNvPr id="166" name="Google Shape;166;p23"/>
          <p:cNvSpPr txBox="1">
            <a:spLocks noGrp="1"/>
          </p:cNvSpPr>
          <p:nvPr>
            <p:ph type="subTitle" idx="2"/>
          </p:nvPr>
        </p:nvSpPr>
        <p:spPr>
          <a:xfrm>
            <a:off x="507625" y="2814775"/>
            <a:ext cx="5856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167" name="Google Shape;167;p23"/>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68" name="Google Shape;168;p23"/>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slide" type="secHead">
  <p:cSld name="SECTION_HEADER">
    <p:bg>
      <p:bgPr>
        <a:solidFill>
          <a:schemeClr val="accent2"/>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a:spLocks noGrp="1"/>
          </p:cNvSpPr>
          <p:nvPr>
            <p:ph type="title"/>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b="1">
                <a:solidFill>
                  <a:schemeClr val="dk2"/>
                </a:solidFill>
                <a:latin typeface="Google Sans"/>
                <a:ea typeface="Google Sans"/>
                <a:cs typeface="Google Sans"/>
                <a:sym typeface="Google Sans"/>
              </a:defRPr>
            </a:lvl2pPr>
            <a:lvl3pPr lvl="2" rtl="0">
              <a:spcBef>
                <a:spcPts val="0"/>
              </a:spcBef>
              <a:spcAft>
                <a:spcPts val="0"/>
              </a:spcAft>
              <a:buNone/>
              <a:defRPr sz="800" b="1">
                <a:solidFill>
                  <a:schemeClr val="dk2"/>
                </a:solidFill>
                <a:latin typeface="Google Sans"/>
                <a:ea typeface="Google Sans"/>
                <a:cs typeface="Google Sans"/>
                <a:sym typeface="Google Sans"/>
              </a:defRPr>
            </a:lvl3pPr>
            <a:lvl4pPr lvl="3" rtl="0">
              <a:spcBef>
                <a:spcPts val="0"/>
              </a:spcBef>
              <a:spcAft>
                <a:spcPts val="0"/>
              </a:spcAft>
              <a:buNone/>
              <a:defRPr sz="800" b="1">
                <a:solidFill>
                  <a:schemeClr val="dk2"/>
                </a:solidFill>
                <a:latin typeface="Google Sans"/>
                <a:ea typeface="Google Sans"/>
                <a:cs typeface="Google Sans"/>
                <a:sym typeface="Google Sans"/>
              </a:defRPr>
            </a:lvl4pPr>
            <a:lvl5pPr lvl="4" rtl="0">
              <a:spcBef>
                <a:spcPts val="0"/>
              </a:spcBef>
              <a:spcAft>
                <a:spcPts val="0"/>
              </a:spcAft>
              <a:buNone/>
              <a:defRPr sz="800" b="1">
                <a:solidFill>
                  <a:schemeClr val="dk2"/>
                </a:solidFill>
                <a:latin typeface="Google Sans"/>
                <a:ea typeface="Google Sans"/>
                <a:cs typeface="Google Sans"/>
                <a:sym typeface="Google Sans"/>
              </a:defRPr>
            </a:lvl5pPr>
            <a:lvl6pPr lvl="5" rtl="0">
              <a:spcBef>
                <a:spcPts val="0"/>
              </a:spcBef>
              <a:spcAft>
                <a:spcPts val="0"/>
              </a:spcAft>
              <a:buNone/>
              <a:defRPr sz="800" b="1">
                <a:solidFill>
                  <a:schemeClr val="dk2"/>
                </a:solidFill>
                <a:latin typeface="Google Sans"/>
                <a:ea typeface="Google Sans"/>
                <a:cs typeface="Google Sans"/>
                <a:sym typeface="Google Sans"/>
              </a:defRPr>
            </a:lvl6pPr>
            <a:lvl7pPr lvl="6" rtl="0">
              <a:spcBef>
                <a:spcPts val="0"/>
              </a:spcBef>
              <a:spcAft>
                <a:spcPts val="0"/>
              </a:spcAft>
              <a:buNone/>
              <a:defRPr sz="800" b="1">
                <a:solidFill>
                  <a:schemeClr val="dk2"/>
                </a:solidFill>
                <a:latin typeface="Google Sans"/>
                <a:ea typeface="Google Sans"/>
                <a:cs typeface="Google Sans"/>
                <a:sym typeface="Google Sans"/>
              </a:defRPr>
            </a:lvl7pPr>
            <a:lvl8pPr lvl="7" rtl="0">
              <a:spcBef>
                <a:spcPts val="0"/>
              </a:spcBef>
              <a:spcAft>
                <a:spcPts val="0"/>
              </a:spcAft>
              <a:buNone/>
              <a:defRPr sz="800" b="1">
                <a:solidFill>
                  <a:schemeClr val="dk2"/>
                </a:solidFill>
                <a:latin typeface="Google Sans"/>
                <a:ea typeface="Google Sans"/>
                <a:cs typeface="Google Sans"/>
                <a:sym typeface="Google Sans"/>
              </a:defRPr>
            </a:lvl8pPr>
            <a:lvl9pPr lvl="8" rtl="0">
              <a:spcBef>
                <a:spcPts val="0"/>
              </a:spcBef>
              <a:spcAft>
                <a:spcPts val="0"/>
              </a:spcAft>
              <a:buNone/>
              <a:defRPr sz="800" b="1">
                <a:solidFill>
                  <a:schemeClr val="dk2"/>
                </a:solidFill>
                <a:latin typeface="Google Sans"/>
                <a:ea typeface="Google Sans"/>
                <a:cs typeface="Google Sans"/>
                <a:sym typeface="Google Sans"/>
              </a:defRPr>
            </a:lvl9pPr>
          </a:lstStyle>
          <a:p>
            <a:endParaRPr/>
          </a:p>
        </p:txBody>
      </p:sp>
      <p:sp>
        <p:nvSpPr>
          <p:cNvPr id="23" name="Google Shape;23;p4"/>
          <p:cNvSpPr txBox="1">
            <a:spLocks noGrp="1"/>
          </p:cNvSpPr>
          <p:nvPr>
            <p:ph type="subTitle" idx="1"/>
          </p:nvPr>
        </p:nvSpPr>
        <p:spPr>
          <a:xfrm>
            <a:off x="493775" y="1101900"/>
            <a:ext cx="6399600" cy="2939700"/>
          </a:xfrm>
          <a:prstGeom prst="rect">
            <a:avLst/>
          </a:prstGeom>
        </p:spPr>
        <p:txBody>
          <a:bodyPr spcFirstLastPara="1" wrap="square" lIns="91425" tIns="91425" rIns="91425" bIns="91425" anchor="ctr" anchorCtr="0">
            <a:noAutofit/>
          </a:bodyPr>
          <a:lstStyle>
            <a:lvl1pPr marL="0" marR="0" lvl="0" indent="0" algn="l" rtl="0">
              <a:lnSpc>
                <a:spcPct val="90000"/>
              </a:lnSpc>
              <a:spcBef>
                <a:spcPts val="0"/>
              </a:spcBef>
              <a:spcAft>
                <a:spcPts val="0"/>
              </a:spcAft>
              <a:buNone/>
              <a:defRPr sz="3600" b="1">
                <a:solidFill>
                  <a:schemeClr val="dk2"/>
                </a:solidFill>
                <a:latin typeface="Google Sans"/>
                <a:ea typeface="Google Sans"/>
                <a:cs typeface="Google Sans"/>
                <a:sym typeface="Google Sans"/>
              </a:defRPr>
            </a:lvl1pPr>
            <a:lvl2pPr lvl="1" rtl="0">
              <a:spcBef>
                <a:spcPts val="0"/>
              </a:spcBef>
              <a:spcAft>
                <a:spcPts val="0"/>
              </a:spcAft>
              <a:buNone/>
              <a:defRPr>
                <a:solidFill>
                  <a:schemeClr val="dk2"/>
                </a:solidFill>
              </a:defRPr>
            </a:lvl2pPr>
            <a:lvl3pPr lvl="2" rtl="0">
              <a:spcBef>
                <a:spcPts val="1600"/>
              </a:spcBef>
              <a:spcAft>
                <a:spcPts val="0"/>
              </a:spcAft>
              <a:buNone/>
              <a:defRPr>
                <a:solidFill>
                  <a:schemeClr val="dk2"/>
                </a:solidFill>
              </a:defRPr>
            </a:lvl3pPr>
            <a:lvl4pPr lvl="3" rtl="0">
              <a:spcBef>
                <a:spcPts val="1600"/>
              </a:spcBef>
              <a:spcAft>
                <a:spcPts val="0"/>
              </a:spcAft>
              <a:buNone/>
              <a:defRPr>
                <a:solidFill>
                  <a:schemeClr val="dk2"/>
                </a:solidFill>
              </a:defRPr>
            </a:lvl4pPr>
            <a:lvl5pPr lvl="4" rtl="0">
              <a:spcBef>
                <a:spcPts val="1600"/>
              </a:spcBef>
              <a:spcAft>
                <a:spcPts val="0"/>
              </a:spcAft>
              <a:buNone/>
              <a:defRPr>
                <a:solidFill>
                  <a:schemeClr val="dk2"/>
                </a:solidFill>
              </a:defRPr>
            </a:lvl5pPr>
            <a:lvl6pPr lvl="5" rtl="0">
              <a:spcBef>
                <a:spcPts val="1600"/>
              </a:spcBef>
              <a:spcAft>
                <a:spcPts val="0"/>
              </a:spcAft>
              <a:buNone/>
              <a:defRPr>
                <a:solidFill>
                  <a:schemeClr val="dk2"/>
                </a:solidFill>
              </a:defRPr>
            </a:lvl6pPr>
            <a:lvl7pPr lvl="6" rtl="0">
              <a:spcBef>
                <a:spcPts val="1600"/>
              </a:spcBef>
              <a:spcAft>
                <a:spcPts val="0"/>
              </a:spcAft>
              <a:buNone/>
              <a:defRPr>
                <a:solidFill>
                  <a:schemeClr val="dk2"/>
                </a:solidFill>
              </a:defRPr>
            </a:lvl7pPr>
            <a:lvl8pPr lvl="7" rtl="0">
              <a:spcBef>
                <a:spcPts val="1600"/>
              </a:spcBef>
              <a:spcAft>
                <a:spcPts val="0"/>
              </a:spcAft>
              <a:buNone/>
              <a:defRPr>
                <a:solidFill>
                  <a:schemeClr val="dk2"/>
                </a:solidFill>
              </a:defRPr>
            </a:lvl8pPr>
            <a:lvl9pPr lvl="8" rtl="0">
              <a:spcBef>
                <a:spcPts val="1600"/>
              </a:spcBef>
              <a:spcAft>
                <a:spcPts val="1600"/>
              </a:spcAft>
              <a:buNone/>
              <a:defRPr>
                <a:solidFill>
                  <a:schemeClr val="dk2"/>
                </a:solidFill>
              </a:defRPr>
            </a:lvl9pPr>
          </a:lstStyle>
          <a:p>
            <a:endParaRPr/>
          </a:p>
        </p:txBody>
      </p:sp>
      <p:pic>
        <p:nvPicPr>
          <p:cNvPr id="24" name="Google Shape;24;p4"/>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Headline with Text slide 1">
  <p:cSld name="TITLE_ONLY_1_1_5">
    <p:bg>
      <p:bgPr>
        <a:solidFill>
          <a:schemeClr val="accent1"/>
        </a:solidFill>
        <a:effectLst/>
      </p:bgPr>
    </p:bg>
    <p:spTree>
      <p:nvGrpSpPr>
        <p:cNvPr id="1" name="Shape 169"/>
        <p:cNvGrpSpPr/>
        <p:nvPr/>
      </p:nvGrpSpPr>
      <p:grpSpPr>
        <a:xfrm>
          <a:off x="0" y="0"/>
          <a:ext cx="0" cy="0"/>
          <a:chOff x="0" y="0"/>
          <a:chExt cx="0" cy="0"/>
        </a:xfrm>
      </p:grpSpPr>
      <p:sp>
        <p:nvSpPr>
          <p:cNvPr id="170" name="Google Shape;170;p24"/>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sp>
        <p:nvSpPr>
          <p:cNvPr id="171" name="Google Shape;171;p24"/>
          <p:cNvSpPr txBox="1">
            <a:spLocks noGrp="1"/>
          </p:cNvSpPr>
          <p:nvPr>
            <p:ph type="subTitle" idx="1"/>
          </p:nvPr>
        </p:nvSpPr>
        <p:spPr>
          <a:xfrm>
            <a:off x="481150" y="1935048"/>
            <a:ext cx="68739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5200" b="1">
                <a:latin typeface="Google Sans"/>
                <a:ea typeface="Google Sans"/>
                <a:cs typeface="Google Sans"/>
                <a:sym typeface="Google Sans"/>
              </a:defRPr>
            </a:lvl1pPr>
            <a:lvl2pPr lvl="1" rtl="0">
              <a:lnSpc>
                <a:spcPct val="90000"/>
              </a:lnSpc>
              <a:spcBef>
                <a:spcPts val="1600"/>
              </a:spcBef>
              <a:spcAft>
                <a:spcPts val="0"/>
              </a:spcAft>
              <a:buNone/>
              <a:defRPr sz="18000" b="1">
                <a:latin typeface="Google Sans"/>
                <a:ea typeface="Google Sans"/>
                <a:cs typeface="Google Sans"/>
                <a:sym typeface="Google Sans"/>
              </a:defRPr>
            </a:lvl2pPr>
            <a:lvl3pPr lvl="2" rtl="0">
              <a:lnSpc>
                <a:spcPct val="90000"/>
              </a:lnSpc>
              <a:spcBef>
                <a:spcPts val="1600"/>
              </a:spcBef>
              <a:spcAft>
                <a:spcPts val="0"/>
              </a:spcAft>
              <a:buNone/>
              <a:defRPr sz="18000" b="1">
                <a:latin typeface="Google Sans"/>
                <a:ea typeface="Google Sans"/>
                <a:cs typeface="Google Sans"/>
                <a:sym typeface="Google Sans"/>
              </a:defRPr>
            </a:lvl3pPr>
            <a:lvl4pPr lvl="3" rtl="0">
              <a:lnSpc>
                <a:spcPct val="90000"/>
              </a:lnSpc>
              <a:spcBef>
                <a:spcPts val="1600"/>
              </a:spcBef>
              <a:spcAft>
                <a:spcPts val="0"/>
              </a:spcAft>
              <a:buNone/>
              <a:defRPr sz="18000" b="1">
                <a:latin typeface="Google Sans"/>
                <a:ea typeface="Google Sans"/>
                <a:cs typeface="Google Sans"/>
                <a:sym typeface="Google Sans"/>
              </a:defRPr>
            </a:lvl4pPr>
            <a:lvl5pPr lvl="4" rtl="0">
              <a:lnSpc>
                <a:spcPct val="90000"/>
              </a:lnSpc>
              <a:spcBef>
                <a:spcPts val="1600"/>
              </a:spcBef>
              <a:spcAft>
                <a:spcPts val="0"/>
              </a:spcAft>
              <a:buNone/>
              <a:defRPr sz="18000" b="1">
                <a:latin typeface="Google Sans"/>
                <a:ea typeface="Google Sans"/>
                <a:cs typeface="Google Sans"/>
                <a:sym typeface="Google Sans"/>
              </a:defRPr>
            </a:lvl5pPr>
            <a:lvl6pPr lvl="5" rtl="0">
              <a:lnSpc>
                <a:spcPct val="90000"/>
              </a:lnSpc>
              <a:spcBef>
                <a:spcPts val="1600"/>
              </a:spcBef>
              <a:spcAft>
                <a:spcPts val="0"/>
              </a:spcAft>
              <a:buNone/>
              <a:defRPr sz="18000" b="1">
                <a:latin typeface="Google Sans"/>
                <a:ea typeface="Google Sans"/>
                <a:cs typeface="Google Sans"/>
                <a:sym typeface="Google Sans"/>
              </a:defRPr>
            </a:lvl6pPr>
            <a:lvl7pPr lvl="6" rtl="0">
              <a:lnSpc>
                <a:spcPct val="90000"/>
              </a:lnSpc>
              <a:spcBef>
                <a:spcPts val="1600"/>
              </a:spcBef>
              <a:spcAft>
                <a:spcPts val="0"/>
              </a:spcAft>
              <a:buNone/>
              <a:defRPr sz="18000" b="1">
                <a:latin typeface="Google Sans"/>
                <a:ea typeface="Google Sans"/>
                <a:cs typeface="Google Sans"/>
                <a:sym typeface="Google Sans"/>
              </a:defRPr>
            </a:lvl7pPr>
            <a:lvl8pPr lvl="7" rtl="0">
              <a:lnSpc>
                <a:spcPct val="90000"/>
              </a:lnSpc>
              <a:spcBef>
                <a:spcPts val="1600"/>
              </a:spcBef>
              <a:spcAft>
                <a:spcPts val="0"/>
              </a:spcAft>
              <a:buNone/>
              <a:defRPr sz="18000" b="1">
                <a:latin typeface="Google Sans"/>
                <a:ea typeface="Google Sans"/>
                <a:cs typeface="Google Sans"/>
                <a:sym typeface="Google Sans"/>
              </a:defRPr>
            </a:lvl8pPr>
            <a:lvl9pPr lvl="8" rtl="0">
              <a:lnSpc>
                <a:spcPct val="90000"/>
              </a:lnSpc>
              <a:spcBef>
                <a:spcPts val="1600"/>
              </a:spcBef>
              <a:spcAft>
                <a:spcPts val="1600"/>
              </a:spcAft>
              <a:buNone/>
              <a:defRPr sz="18000" b="1">
                <a:latin typeface="Google Sans"/>
                <a:ea typeface="Google Sans"/>
                <a:cs typeface="Google Sans"/>
                <a:sym typeface="Google Sans"/>
              </a:defRPr>
            </a:lvl9pPr>
          </a:lstStyle>
          <a:p>
            <a:endParaRPr/>
          </a:p>
        </p:txBody>
      </p:sp>
      <p:sp>
        <p:nvSpPr>
          <p:cNvPr id="172" name="Google Shape;172;p24"/>
          <p:cNvSpPr txBox="1">
            <a:spLocks noGrp="1"/>
          </p:cNvSpPr>
          <p:nvPr>
            <p:ph type="subTitle" idx="2"/>
          </p:nvPr>
        </p:nvSpPr>
        <p:spPr>
          <a:xfrm>
            <a:off x="507625" y="2814775"/>
            <a:ext cx="5856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latin typeface="Roboto"/>
                <a:ea typeface="Roboto"/>
                <a:cs typeface="Roboto"/>
                <a:sym typeface="Roboto"/>
              </a:defRPr>
            </a:lvl1pPr>
            <a:lvl2pPr lvl="1" rtl="0">
              <a:lnSpc>
                <a:spcPct val="90000"/>
              </a:lnSpc>
              <a:spcBef>
                <a:spcPts val="1600"/>
              </a:spcBef>
              <a:spcAft>
                <a:spcPts val="0"/>
              </a:spcAft>
              <a:buNone/>
              <a:defRPr sz="1100">
                <a:latin typeface="Roboto"/>
                <a:ea typeface="Roboto"/>
                <a:cs typeface="Roboto"/>
                <a:sym typeface="Roboto"/>
              </a:defRPr>
            </a:lvl2pPr>
            <a:lvl3pPr lvl="2" rtl="0">
              <a:lnSpc>
                <a:spcPct val="90000"/>
              </a:lnSpc>
              <a:spcBef>
                <a:spcPts val="1600"/>
              </a:spcBef>
              <a:spcAft>
                <a:spcPts val="0"/>
              </a:spcAft>
              <a:buNone/>
              <a:defRPr sz="1100">
                <a:latin typeface="Roboto"/>
                <a:ea typeface="Roboto"/>
                <a:cs typeface="Roboto"/>
                <a:sym typeface="Roboto"/>
              </a:defRPr>
            </a:lvl3pPr>
            <a:lvl4pPr lvl="3" rtl="0">
              <a:lnSpc>
                <a:spcPct val="90000"/>
              </a:lnSpc>
              <a:spcBef>
                <a:spcPts val="1600"/>
              </a:spcBef>
              <a:spcAft>
                <a:spcPts val="0"/>
              </a:spcAft>
              <a:buNone/>
              <a:defRPr sz="1100">
                <a:latin typeface="Roboto"/>
                <a:ea typeface="Roboto"/>
                <a:cs typeface="Roboto"/>
                <a:sym typeface="Roboto"/>
              </a:defRPr>
            </a:lvl4pPr>
            <a:lvl5pPr lvl="4" rtl="0">
              <a:lnSpc>
                <a:spcPct val="90000"/>
              </a:lnSpc>
              <a:spcBef>
                <a:spcPts val="1600"/>
              </a:spcBef>
              <a:spcAft>
                <a:spcPts val="0"/>
              </a:spcAft>
              <a:buNone/>
              <a:defRPr sz="1100">
                <a:latin typeface="Roboto"/>
                <a:ea typeface="Roboto"/>
                <a:cs typeface="Roboto"/>
                <a:sym typeface="Roboto"/>
              </a:defRPr>
            </a:lvl5pPr>
            <a:lvl6pPr lvl="5" rtl="0">
              <a:lnSpc>
                <a:spcPct val="90000"/>
              </a:lnSpc>
              <a:spcBef>
                <a:spcPts val="1600"/>
              </a:spcBef>
              <a:spcAft>
                <a:spcPts val="0"/>
              </a:spcAft>
              <a:buNone/>
              <a:defRPr sz="1100">
                <a:latin typeface="Roboto"/>
                <a:ea typeface="Roboto"/>
                <a:cs typeface="Roboto"/>
                <a:sym typeface="Roboto"/>
              </a:defRPr>
            </a:lvl6pPr>
            <a:lvl7pPr lvl="6" rtl="0">
              <a:lnSpc>
                <a:spcPct val="90000"/>
              </a:lnSpc>
              <a:spcBef>
                <a:spcPts val="1600"/>
              </a:spcBef>
              <a:spcAft>
                <a:spcPts val="0"/>
              </a:spcAft>
              <a:buNone/>
              <a:defRPr sz="1100">
                <a:latin typeface="Roboto"/>
                <a:ea typeface="Roboto"/>
                <a:cs typeface="Roboto"/>
                <a:sym typeface="Roboto"/>
              </a:defRPr>
            </a:lvl7pPr>
            <a:lvl8pPr lvl="7" rtl="0">
              <a:lnSpc>
                <a:spcPct val="90000"/>
              </a:lnSpc>
              <a:spcBef>
                <a:spcPts val="1600"/>
              </a:spcBef>
              <a:spcAft>
                <a:spcPts val="0"/>
              </a:spcAft>
              <a:buNone/>
              <a:defRPr sz="1100">
                <a:latin typeface="Roboto"/>
                <a:ea typeface="Roboto"/>
                <a:cs typeface="Roboto"/>
                <a:sym typeface="Roboto"/>
              </a:defRPr>
            </a:lvl8pPr>
            <a:lvl9pPr lvl="8" rtl="0">
              <a:lnSpc>
                <a:spcPct val="90000"/>
              </a:lnSpc>
              <a:spcBef>
                <a:spcPts val="1600"/>
              </a:spcBef>
              <a:spcAft>
                <a:spcPts val="1600"/>
              </a:spcAft>
              <a:buNone/>
              <a:defRPr sz="1100">
                <a:latin typeface="Roboto"/>
                <a:ea typeface="Roboto"/>
                <a:cs typeface="Roboto"/>
                <a:sym typeface="Roboto"/>
              </a:defRPr>
            </a:lvl9pPr>
          </a:lstStyle>
          <a:p>
            <a:endParaRPr/>
          </a:p>
        </p:txBody>
      </p:sp>
      <p:sp>
        <p:nvSpPr>
          <p:cNvPr id="173" name="Google Shape;173;p24"/>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174" name="Google Shape;174;p24"/>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Headline with Text slide 1 1">
  <p:cSld name="TITLE_ONLY_1_1_5_1">
    <p:bg>
      <p:bgPr>
        <a:solidFill>
          <a:schemeClr val="dk2"/>
        </a:solidFill>
        <a:effectLst/>
      </p:bgPr>
    </p:bg>
    <p:spTree>
      <p:nvGrpSpPr>
        <p:cNvPr id="1" name="Shape 175"/>
        <p:cNvGrpSpPr/>
        <p:nvPr/>
      </p:nvGrpSpPr>
      <p:grpSpPr>
        <a:xfrm>
          <a:off x="0" y="0"/>
          <a:ext cx="0" cy="0"/>
          <a:chOff x="0" y="0"/>
          <a:chExt cx="0" cy="0"/>
        </a:xfrm>
      </p:grpSpPr>
      <p:sp>
        <p:nvSpPr>
          <p:cNvPr id="176" name="Google Shape;176;p25"/>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sp>
        <p:nvSpPr>
          <p:cNvPr id="177" name="Google Shape;177;p25"/>
          <p:cNvSpPr txBox="1">
            <a:spLocks noGrp="1"/>
          </p:cNvSpPr>
          <p:nvPr>
            <p:ph type="subTitle" idx="1"/>
          </p:nvPr>
        </p:nvSpPr>
        <p:spPr>
          <a:xfrm>
            <a:off x="481150" y="1935048"/>
            <a:ext cx="68739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52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180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180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180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180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180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180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180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18000" b="1">
                <a:solidFill>
                  <a:schemeClr val="dk1"/>
                </a:solidFill>
                <a:latin typeface="Google Sans"/>
                <a:ea typeface="Google Sans"/>
                <a:cs typeface="Google Sans"/>
                <a:sym typeface="Google Sans"/>
              </a:defRPr>
            </a:lvl9pPr>
          </a:lstStyle>
          <a:p>
            <a:endParaRPr/>
          </a:p>
        </p:txBody>
      </p:sp>
      <p:sp>
        <p:nvSpPr>
          <p:cNvPr id="178" name="Google Shape;178;p25"/>
          <p:cNvSpPr txBox="1">
            <a:spLocks noGrp="1"/>
          </p:cNvSpPr>
          <p:nvPr>
            <p:ph type="subTitle" idx="2"/>
          </p:nvPr>
        </p:nvSpPr>
        <p:spPr>
          <a:xfrm>
            <a:off x="507625" y="2814775"/>
            <a:ext cx="5856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1"/>
                </a:solidFill>
                <a:latin typeface="Roboto"/>
                <a:ea typeface="Roboto"/>
                <a:cs typeface="Roboto"/>
                <a:sym typeface="Roboto"/>
              </a:defRPr>
            </a:lvl1pPr>
            <a:lvl2pPr lvl="1" rtl="0">
              <a:lnSpc>
                <a:spcPct val="90000"/>
              </a:lnSpc>
              <a:spcBef>
                <a:spcPts val="1600"/>
              </a:spcBef>
              <a:spcAft>
                <a:spcPts val="0"/>
              </a:spcAft>
              <a:buNone/>
              <a:defRPr sz="1100">
                <a:solidFill>
                  <a:schemeClr val="dk1"/>
                </a:solidFill>
                <a:latin typeface="Roboto"/>
                <a:ea typeface="Roboto"/>
                <a:cs typeface="Roboto"/>
                <a:sym typeface="Roboto"/>
              </a:defRPr>
            </a:lvl2pPr>
            <a:lvl3pPr lvl="2" rtl="0">
              <a:lnSpc>
                <a:spcPct val="90000"/>
              </a:lnSpc>
              <a:spcBef>
                <a:spcPts val="1600"/>
              </a:spcBef>
              <a:spcAft>
                <a:spcPts val="0"/>
              </a:spcAft>
              <a:buNone/>
              <a:defRPr sz="1100">
                <a:solidFill>
                  <a:schemeClr val="dk1"/>
                </a:solidFill>
                <a:latin typeface="Roboto"/>
                <a:ea typeface="Roboto"/>
                <a:cs typeface="Roboto"/>
                <a:sym typeface="Roboto"/>
              </a:defRPr>
            </a:lvl3pPr>
            <a:lvl4pPr lvl="3" rtl="0">
              <a:lnSpc>
                <a:spcPct val="90000"/>
              </a:lnSpc>
              <a:spcBef>
                <a:spcPts val="1600"/>
              </a:spcBef>
              <a:spcAft>
                <a:spcPts val="0"/>
              </a:spcAft>
              <a:buNone/>
              <a:defRPr sz="1100">
                <a:solidFill>
                  <a:schemeClr val="dk1"/>
                </a:solidFill>
                <a:latin typeface="Roboto"/>
                <a:ea typeface="Roboto"/>
                <a:cs typeface="Roboto"/>
                <a:sym typeface="Roboto"/>
              </a:defRPr>
            </a:lvl4pPr>
            <a:lvl5pPr lvl="4" rtl="0">
              <a:lnSpc>
                <a:spcPct val="90000"/>
              </a:lnSpc>
              <a:spcBef>
                <a:spcPts val="1600"/>
              </a:spcBef>
              <a:spcAft>
                <a:spcPts val="0"/>
              </a:spcAft>
              <a:buNone/>
              <a:defRPr sz="1100">
                <a:solidFill>
                  <a:schemeClr val="dk1"/>
                </a:solidFill>
                <a:latin typeface="Roboto"/>
                <a:ea typeface="Roboto"/>
                <a:cs typeface="Roboto"/>
                <a:sym typeface="Roboto"/>
              </a:defRPr>
            </a:lvl5pPr>
            <a:lvl6pPr lvl="5" rtl="0">
              <a:lnSpc>
                <a:spcPct val="90000"/>
              </a:lnSpc>
              <a:spcBef>
                <a:spcPts val="1600"/>
              </a:spcBef>
              <a:spcAft>
                <a:spcPts val="0"/>
              </a:spcAft>
              <a:buNone/>
              <a:defRPr sz="1100">
                <a:solidFill>
                  <a:schemeClr val="dk1"/>
                </a:solidFill>
                <a:latin typeface="Roboto"/>
                <a:ea typeface="Roboto"/>
                <a:cs typeface="Roboto"/>
                <a:sym typeface="Roboto"/>
              </a:defRPr>
            </a:lvl6pPr>
            <a:lvl7pPr lvl="6" rtl="0">
              <a:lnSpc>
                <a:spcPct val="90000"/>
              </a:lnSpc>
              <a:spcBef>
                <a:spcPts val="1600"/>
              </a:spcBef>
              <a:spcAft>
                <a:spcPts val="0"/>
              </a:spcAft>
              <a:buNone/>
              <a:defRPr sz="1100">
                <a:solidFill>
                  <a:schemeClr val="dk1"/>
                </a:solidFill>
                <a:latin typeface="Roboto"/>
                <a:ea typeface="Roboto"/>
                <a:cs typeface="Roboto"/>
                <a:sym typeface="Roboto"/>
              </a:defRPr>
            </a:lvl7pPr>
            <a:lvl8pPr lvl="7" rtl="0">
              <a:lnSpc>
                <a:spcPct val="90000"/>
              </a:lnSpc>
              <a:spcBef>
                <a:spcPts val="1600"/>
              </a:spcBef>
              <a:spcAft>
                <a:spcPts val="0"/>
              </a:spcAft>
              <a:buNone/>
              <a:defRPr sz="1100">
                <a:solidFill>
                  <a:schemeClr val="dk1"/>
                </a:solidFill>
                <a:latin typeface="Roboto"/>
                <a:ea typeface="Roboto"/>
                <a:cs typeface="Roboto"/>
                <a:sym typeface="Roboto"/>
              </a:defRPr>
            </a:lvl8pPr>
            <a:lvl9pPr lvl="8" rtl="0">
              <a:lnSpc>
                <a:spcPct val="90000"/>
              </a:lnSpc>
              <a:spcBef>
                <a:spcPts val="1600"/>
              </a:spcBef>
              <a:spcAft>
                <a:spcPts val="1600"/>
              </a:spcAft>
              <a:buNone/>
              <a:defRPr sz="1100">
                <a:solidFill>
                  <a:schemeClr val="dk1"/>
                </a:solidFill>
                <a:latin typeface="Roboto"/>
                <a:ea typeface="Roboto"/>
                <a:cs typeface="Roboto"/>
                <a:sym typeface="Roboto"/>
              </a:defRPr>
            </a:lvl9pPr>
          </a:lstStyle>
          <a:p>
            <a:endParaRPr/>
          </a:p>
        </p:txBody>
      </p:sp>
      <p:sp>
        <p:nvSpPr>
          <p:cNvPr id="179" name="Google Shape;179;p25"/>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180" name="Google Shape;180;p25"/>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 Data Point with Text slide">
  <p:cSld name="TITLE_ONLY_1_1_4">
    <p:bg>
      <p:bgPr>
        <a:solidFill>
          <a:schemeClr val="dk2"/>
        </a:solidFill>
        <a:effectLst/>
      </p:bgPr>
    </p:bg>
    <p:spTree>
      <p:nvGrpSpPr>
        <p:cNvPr id="1" name="Shape 181"/>
        <p:cNvGrpSpPr/>
        <p:nvPr/>
      </p:nvGrpSpPr>
      <p:grpSpPr>
        <a:xfrm>
          <a:off x="0" y="0"/>
          <a:ext cx="0" cy="0"/>
          <a:chOff x="0" y="0"/>
          <a:chExt cx="0" cy="0"/>
        </a:xfrm>
      </p:grpSpPr>
      <p:sp>
        <p:nvSpPr>
          <p:cNvPr id="182" name="Google Shape;182;p26"/>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B7B7B7"/>
                </a:solidFill>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sp>
        <p:nvSpPr>
          <p:cNvPr id="183" name="Google Shape;183;p26"/>
          <p:cNvSpPr txBox="1">
            <a:spLocks noGrp="1"/>
          </p:cNvSpPr>
          <p:nvPr>
            <p:ph type="subTitle" idx="1"/>
          </p:nvPr>
        </p:nvSpPr>
        <p:spPr>
          <a:xfrm>
            <a:off x="404950" y="3057075"/>
            <a:ext cx="58167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8000" b="1">
                <a:solidFill>
                  <a:srgbClr val="FFFFFF"/>
                </a:solidFill>
                <a:latin typeface="Google Sans"/>
                <a:ea typeface="Google Sans"/>
                <a:cs typeface="Google Sans"/>
                <a:sym typeface="Google Sans"/>
              </a:defRPr>
            </a:lvl1pPr>
            <a:lvl2pPr lvl="1" rtl="0">
              <a:lnSpc>
                <a:spcPct val="90000"/>
              </a:lnSpc>
              <a:spcBef>
                <a:spcPts val="1600"/>
              </a:spcBef>
              <a:spcAft>
                <a:spcPts val="0"/>
              </a:spcAft>
              <a:buNone/>
              <a:defRPr sz="18000" b="1">
                <a:solidFill>
                  <a:srgbClr val="FFFFFF"/>
                </a:solidFill>
                <a:latin typeface="Google Sans"/>
                <a:ea typeface="Google Sans"/>
                <a:cs typeface="Google Sans"/>
                <a:sym typeface="Google Sans"/>
              </a:defRPr>
            </a:lvl2pPr>
            <a:lvl3pPr lvl="2" rtl="0">
              <a:lnSpc>
                <a:spcPct val="90000"/>
              </a:lnSpc>
              <a:spcBef>
                <a:spcPts val="1600"/>
              </a:spcBef>
              <a:spcAft>
                <a:spcPts val="0"/>
              </a:spcAft>
              <a:buNone/>
              <a:defRPr sz="18000" b="1">
                <a:solidFill>
                  <a:srgbClr val="FFFFFF"/>
                </a:solidFill>
                <a:latin typeface="Google Sans"/>
                <a:ea typeface="Google Sans"/>
                <a:cs typeface="Google Sans"/>
                <a:sym typeface="Google Sans"/>
              </a:defRPr>
            </a:lvl3pPr>
            <a:lvl4pPr lvl="3" rtl="0">
              <a:lnSpc>
                <a:spcPct val="90000"/>
              </a:lnSpc>
              <a:spcBef>
                <a:spcPts val="1600"/>
              </a:spcBef>
              <a:spcAft>
                <a:spcPts val="0"/>
              </a:spcAft>
              <a:buNone/>
              <a:defRPr sz="18000" b="1">
                <a:solidFill>
                  <a:srgbClr val="FFFFFF"/>
                </a:solidFill>
                <a:latin typeface="Google Sans"/>
                <a:ea typeface="Google Sans"/>
                <a:cs typeface="Google Sans"/>
                <a:sym typeface="Google Sans"/>
              </a:defRPr>
            </a:lvl4pPr>
            <a:lvl5pPr lvl="4" rtl="0">
              <a:lnSpc>
                <a:spcPct val="90000"/>
              </a:lnSpc>
              <a:spcBef>
                <a:spcPts val="1600"/>
              </a:spcBef>
              <a:spcAft>
                <a:spcPts val="0"/>
              </a:spcAft>
              <a:buNone/>
              <a:defRPr sz="18000" b="1">
                <a:solidFill>
                  <a:srgbClr val="FFFFFF"/>
                </a:solidFill>
                <a:latin typeface="Google Sans"/>
                <a:ea typeface="Google Sans"/>
                <a:cs typeface="Google Sans"/>
                <a:sym typeface="Google Sans"/>
              </a:defRPr>
            </a:lvl5pPr>
            <a:lvl6pPr lvl="5" rtl="0">
              <a:lnSpc>
                <a:spcPct val="90000"/>
              </a:lnSpc>
              <a:spcBef>
                <a:spcPts val="1600"/>
              </a:spcBef>
              <a:spcAft>
                <a:spcPts val="0"/>
              </a:spcAft>
              <a:buNone/>
              <a:defRPr sz="18000" b="1">
                <a:solidFill>
                  <a:srgbClr val="FFFFFF"/>
                </a:solidFill>
                <a:latin typeface="Google Sans"/>
                <a:ea typeface="Google Sans"/>
                <a:cs typeface="Google Sans"/>
                <a:sym typeface="Google Sans"/>
              </a:defRPr>
            </a:lvl6pPr>
            <a:lvl7pPr lvl="6" rtl="0">
              <a:lnSpc>
                <a:spcPct val="90000"/>
              </a:lnSpc>
              <a:spcBef>
                <a:spcPts val="1600"/>
              </a:spcBef>
              <a:spcAft>
                <a:spcPts val="0"/>
              </a:spcAft>
              <a:buNone/>
              <a:defRPr sz="18000" b="1">
                <a:solidFill>
                  <a:srgbClr val="FFFFFF"/>
                </a:solidFill>
                <a:latin typeface="Google Sans"/>
                <a:ea typeface="Google Sans"/>
                <a:cs typeface="Google Sans"/>
                <a:sym typeface="Google Sans"/>
              </a:defRPr>
            </a:lvl7pPr>
            <a:lvl8pPr lvl="7" rtl="0">
              <a:lnSpc>
                <a:spcPct val="90000"/>
              </a:lnSpc>
              <a:spcBef>
                <a:spcPts val="1600"/>
              </a:spcBef>
              <a:spcAft>
                <a:spcPts val="0"/>
              </a:spcAft>
              <a:buNone/>
              <a:defRPr sz="18000" b="1">
                <a:solidFill>
                  <a:srgbClr val="FFFFFF"/>
                </a:solidFill>
                <a:latin typeface="Google Sans"/>
                <a:ea typeface="Google Sans"/>
                <a:cs typeface="Google Sans"/>
                <a:sym typeface="Google Sans"/>
              </a:defRPr>
            </a:lvl8pPr>
            <a:lvl9pPr lvl="8" rtl="0">
              <a:lnSpc>
                <a:spcPct val="90000"/>
              </a:lnSpc>
              <a:spcBef>
                <a:spcPts val="1600"/>
              </a:spcBef>
              <a:spcAft>
                <a:spcPts val="1600"/>
              </a:spcAft>
              <a:buNone/>
              <a:defRPr sz="18000" b="1">
                <a:solidFill>
                  <a:srgbClr val="FFFFFF"/>
                </a:solidFill>
                <a:latin typeface="Google Sans"/>
                <a:ea typeface="Google Sans"/>
                <a:cs typeface="Google Sans"/>
                <a:sym typeface="Google Sans"/>
              </a:defRPr>
            </a:lvl9pPr>
          </a:lstStyle>
          <a:p>
            <a:endParaRPr/>
          </a:p>
        </p:txBody>
      </p:sp>
      <p:sp>
        <p:nvSpPr>
          <p:cNvPr id="184" name="Google Shape;184;p26"/>
          <p:cNvSpPr txBox="1">
            <a:spLocks noGrp="1"/>
          </p:cNvSpPr>
          <p:nvPr>
            <p:ph type="subTitle" idx="2"/>
          </p:nvPr>
        </p:nvSpPr>
        <p:spPr>
          <a:xfrm>
            <a:off x="503625" y="3704125"/>
            <a:ext cx="3382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rgbClr val="FFFFFF"/>
                </a:solidFill>
                <a:latin typeface="Roboto"/>
                <a:ea typeface="Roboto"/>
                <a:cs typeface="Roboto"/>
                <a:sym typeface="Roboto"/>
              </a:defRPr>
            </a:lvl1pPr>
            <a:lvl2pPr lvl="1" rtl="0">
              <a:lnSpc>
                <a:spcPct val="90000"/>
              </a:lnSpc>
              <a:spcBef>
                <a:spcPts val="1600"/>
              </a:spcBef>
              <a:spcAft>
                <a:spcPts val="0"/>
              </a:spcAft>
              <a:buNone/>
              <a:defRPr sz="1100">
                <a:solidFill>
                  <a:srgbClr val="FFFFFF"/>
                </a:solidFill>
                <a:latin typeface="Roboto"/>
                <a:ea typeface="Roboto"/>
                <a:cs typeface="Roboto"/>
                <a:sym typeface="Roboto"/>
              </a:defRPr>
            </a:lvl2pPr>
            <a:lvl3pPr lvl="2" rtl="0">
              <a:lnSpc>
                <a:spcPct val="90000"/>
              </a:lnSpc>
              <a:spcBef>
                <a:spcPts val="1600"/>
              </a:spcBef>
              <a:spcAft>
                <a:spcPts val="0"/>
              </a:spcAft>
              <a:buNone/>
              <a:defRPr sz="1100">
                <a:solidFill>
                  <a:srgbClr val="FFFFFF"/>
                </a:solidFill>
                <a:latin typeface="Roboto"/>
                <a:ea typeface="Roboto"/>
                <a:cs typeface="Roboto"/>
                <a:sym typeface="Roboto"/>
              </a:defRPr>
            </a:lvl3pPr>
            <a:lvl4pPr lvl="3" rtl="0">
              <a:lnSpc>
                <a:spcPct val="90000"/>
              </a:lnSpc>
              <a:spcBef>
                <a:spcPts val="1600"/>
              </a:spcBef>
              <a:spcAft>
                <a:spcPts val="0"/>
              </a:spcAft>
              <a:buNone/>
              <a:defRPr sz="1100">
                <a:solidFill>
                  <a:srgbClr val="FFFFFF"/>
                </a:solidFill>
                <a:latin typeface="Roboto"/>
                <a:ea typeface="Roboto"/>
                <a:cs typeface="Roboto"/>
                <a:sym typeface="Roboto"/>
              </a:defRPr>
            </a:lvl4pPr>
            <a:lvl5pPr lvl="4" rtl="0">
              <a:lnSpc>
                <a:spcPct val="90000"/>
              </a:lnSpc>
              <a:spcBef>
                <a:spcPts val="1600"/>
              </a:spcBef>
              <a:spcAft>
                <a:spcPts val="0"/>
              </a:spcAft>
              <a:buNone/>
              <a:defRPr sz="1100">
                <a:solidFill>
                  <a:srgbClr val="FFFFFF"/>
                </a:solidFill>
                <a:latin typeface="Roboto"/>
                <a:ea typeface="Roboto"/>
                <a:cs typeface="Roboto"/>
                <a:sym typeface="Roboto"/>
              </a:defRPr>
            </a:lvl5pPr>
            <a:lvl6pPr lvl="5" rtl="0">
              <a:lnSpc>
                <a:spcPct val="90000"/>
              </a:lnSpc>
              <a:spcBef>
                <a:spcPts val="1600"/>
              </a:spcBef>
              <a:spcAft>
                <a:spcPts val="0"/>
              </a:spcAft>
              <a:buNone/>
              <a:defRPr sz="1100">
                <a:solidFill>
                  <a:srgbClr val="FFFFFF"/>
                </a:solidFill>
                <a:latin typeface="Roboto"/>
                <a:ea typeface="Roboto"/>
                <a:cs typeface="Roboto"/>
                <a:sym typeface="Roboto"/>
              </a:defRPr>
            </a:lvl6pPr>
            <a:lvl7pPr lvl="6" rtl="0">
              <a:lnSpc>
                <a:spcPct val="90000"/>
              </a:lnSpc>
              <a:spcBef>
                <a:spcPts val="1600"/>
              </a:spcBef>
              <a:spcAft>
                <a:spcPts val="0"/>
              </a:spcAft>
              <a:buNone/>
              <a:defRPr sz="1100">
                <a:solidFill>
                  <a:srgbClr val="FFFFFF"/>
                </a:solidFill>
                <a:latin typeface="Roboto"/>
                <a:ea typeface="Roboto"/>
                <a:cs typeface="Roboto"/>
                <a:sym typeface="Roboto"/>
              </a:defRPr>
            </a:lvl7pPr>
            <a:lvl8pPr lvl="7" rtl="0">
              <a:lnSpc>
                <a:spcPct val="90000"/>
              </a:lnSpc>
              <a:spcBef>
                <a:spcPts val="1600"/>
              </a:spcBef>
              <a:spcAft>
                <a:spcPts val="0"/>
              </a:spcAft>
              <a:buNone/>
              <a:defRPr sz="1100">
                <a:solidFill>
                  <a:srgbClr val="FFFFFF"/>
                </a:solidFill>
                <a:latin typeface="Roboto"/>
                <a:ea typeface="Roboto"/>
                <a:cs typeface="Roboto"/>
                <a:sym typeface="Roboto"/>
              </a:defRPr>
            </a:lvl8pPr>
            <a:lvl9pPr lvl="8" rtl="0">
              <a:lnSpc>
                <a:spcPct val="90000"/>
              </a:lnSpc>
              <a:spcBef>
                <a:spcPts val="1600"/>
              </a:spcBef>
              <a:spcAft>
                <a:spcPts val="1600"/>
              </a:spcAft>
              <a:buNone/>
              <a:defRPr sz="1100">
                <a:solidFill>
                  <a:srgbClr val="FFFFFF"/>
                </a:solidFill>
                <a:latin typeface="Roboto"/>
                <a:ea typeface="Roboto"/>
                <a:cs typeface="Roboto"/>
                <a:sym typeface="Roboto"/>
              </a:defRPr>
            </a:lvl9pPr>
          </a:lstStyle>
          <a:p>
            <a:endParaRPr/>
          </a:p>
        </p:txBody>
      </p:sp>
      <p:sp>
        <p:nvSpPr>
          <p:cNvPr id="185" name="Google Shape;185;p26"/>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186" name="Google Shape;186;p26"/>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 Data Point with Text slide">
  <p:cSld name="TITLE_ONLY_1_1_4_1">
    <p:bg>
      <p:bgPr>
        <a:solidFill>
          <a:schemeClr val="accent3"/>
        </a:solidFill>
        <a:effectLst/>
      </p:bgPr>
    </p:bg>
    <p:spTree>
      <p:nvGrpSpPr>
        <p:cNvPr id="1" name="Shape 187"/>
        <p:cNvGrpSpPr/>
        <p:nvPr/>
      </p:nvGrpSpPr>
      <p:grpSpPr>
        <a:xfrm>
          <a:off x="0" y="0"/>
          <a:ext cx="0" cy="0"/>
          <a:chOff x="0" y="0"/>
          <a:chExt cx="0" cy="0"/>
        </a:xfrm>
      </p:grpSpPr>
      <p:sp>
        <p:nvSpPr>
          <p:cNvPr id="188" name="Google Shape;188;p27"/>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latin typeface="Google Sans"/>
                <a:ea typeface="Google Sans"/>
                <a:cs typeface="Google Sans"/>
                <a:sym typeface="Google Sans"/>
              </a:defRPr>
            </a:lvl2pPr>
            <a:lvl3pPr lvl="2" rtl="0">
              <a:spcBef>
                <a:spcPts val="0"/>
              </a:spcBef>
              <a:spcAft>
                <a:spcPts val="0"/>
              </a:spcAft>
              <a:buNone/>
              <a:defRPr sz="800">
                <a:latin typeface="Google Sans"/>
                <a:ea typeface="Google Sans"/>
                <a:cs typeface="Google Sans"/>
                <a:sym typeface="Google Sans"/>
              </a:defRPr>
            </a:lvl3pPr>
            <a:lvl4pPr lvl="3" rtl="0">
              <a:spcBef>
                <a:spcPts val="0"/>
              </a:spcBef>
              <a:spcAft>
                <a:spcPts val="0"/>
              </a:spcAft>
              <a:buNone/>
              <a:defRPr sz="800">
                <a:latin typeface="Google Sans"/>
                <a:ea typeface="Google Sans"/>
                <a:cs typeface="Google Sans"/>
                <a:sym typeface="Google Sans"/>
              </a:defRPr>
            </a:lvl4pPr>
            <a:lvl5pPr lvl="4" rtl="0">
              <a:spcBef>
                <a:spcPts val="0"/>
              </a:spcBef>
              <a:spcAft>
                <a:spcPts val="0"/>
              </a:spcAft>
              <a:buNone/>
              <a:defRPr sz="800">
                <a:latin typeface="Google Sans"/>
                <a:ea typeface="Google Sans"/>
                <a:cs typeface="Google Sans"/>
                <a:sym typeface="Google Sans"/>
              </a:defRPr>
            </a:lvl5pPr>
            <a:lvl6pPr lvl="5" rtl="0">
              <a:spcBef>
                <a:spcPts val="0"/>
              </a:spcBef>
              <a:spcAft>
                <a:spcPts val="0"/>
              </a:spcAft>
              <a:buNone/>
              <a:defRPr sz="800">
                <a:latin typeface="Google Sans"/>
                <a:ea typeface="Google Sans"/>
                <a:cs typeface="Google Sans"/>
                <a:sym typeface="Google Sans"/>
              </a:defRPr>
            </a:lvl6pPr>
            <a:lvl7pPr lvl="6" rtl="0">
              <a:spcBef>
                <a:spcPts val="0"/>
              </a:spcBef>
              <a:spcAft>
                <a:spcPts val="0"/>
              </a:spcAft>
              <a:buNone/>
              <a:defRPr sz="800">
                <a:latin typeface="Google Sans"/>
                <a:ea typeface="Google Sans"/>
                <a:cs typeface="Google Sans"/>
                <a:sym typeface="Google Sans"/>
              </a:defRPr>
            </a:lvl7pPr>
            <a:lvl8pPr lvl="7" rtl="0">
              <a:spcBef>
                <a:spcPts val="0"/>
              </a:spcBef>
              <a:spcAft>
                <a:spcPts val="0"/>
              </a:spcAft>
              <a:buNone/>
              <a:defRPr sz="800">
                <a:latin typeface="Google Sans"/>
                <a:ea typeface="Google Sans"/>
                <a:cs typeface="Google Sans"/>
                <a:sym typeface="Google Sans"/>
              </a:defRPr>
            </a:lvl8pPr>
            <a:lvl9pPr lvl="8" rtl="0">
              <a:spcBef>
                <a:spcPts val="0"/>
              </a:spcBef>
              <a:spcAft>
                <a:spcPts val="0"/>
              </a:spcAft>
              <a:buNone/>
              <a:defRPr sz="800">
                <a:latin typeface="Google Sans"/>
                <a:ea typeface="Google Sans"/>
                <a:cs typeface="Google Sans"/>
                <a:sym typeface="Google Sans"/>
              </a:defRPr>
            </a:lvl9pPr>
          </a:lstStyle>
          <a:p>
            <a:endParaRPr/>
          </a:p>
        </p:txBody>
      </p:sp>
      <p:sp>
        <p:nvSpPr>
          <p:cNvPr id="189" name="Google Shape;189;p27"/>
          <p:cNvSpPr txBox="1">
            <a:spLocks noGrp="1"/>
          </p:cNvSpPr>
          <p:nvPr>
            <p:ph type="subTitle" idx="1"/>
          </p:nvPr>
        </p:nvSpPr>
        <p:spPr>
          <a:xfrm>
            <a:off x="404950" y="3057075"/>
            <a:ext cx="58167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8000" b="1">
                <a:solidFill>
                  <a:srgbClr val="FFFFFF"/>
                </a:solidFill>
                <a:latin typeface="Google Sans"/>
                <a:ea typeface="Google Sans"/>
                <a:cs typeface="Google Sans"/>
                <a:sym typeface="Google Sans"/>
              </a:defRPr>
            </a:lvl1pPr>
            <a:lvl2pPr lvl="1" rtl="0">
              <a:lnSpc>
                <a:spcPct val="90000"/>
              </a:lnSpc>
              <a:spcBef>
                <a:spcPts val="1600"/>
              </a:spcBef>
              <a:spcAft>
                <a:spcPts val="0"/>
              </a:spcAft>
              <a:buNone/>
              <a:defRPr sz="18000" b="1">
                <a:solidFill>
                  <a:srgbClr val="FFFFFF"/>
                </a:solidFill>
                <a:latin typeface="Google Sans"/>
                <a:ea typeface="Google Sans"/>
                <a:cs typeface="Google Sans"/>
                <a:sym typeface="Google Sans"/>
              </a:defRPr>
            </a:lvl2pPr>
            <a:lvl3pPr lvl="2" rtl="0">
              <a:lnSpc>
                <a:spcPct val="90000"/>
              </a:lnSpc>
              <a:spcBef>
                <a:spcPts val="1600"/>
              </a:spcBef>
              <a:spcAft>
                <a:spcPts val="0"/>
              </a:spcAft>
              <a:buNone/>
              <a:defRPr sz="18000" b="1">
                <a:solidFill>
                  <a:srgbClr val="FFFFFF"/>
                </a:solidFill>
                <a:latin typeface="Google Sans"/>
                <a:ea typeface="Google Sans"/>
                <a:cs typeface="Google Sans"/>
                <a:sym typeface="Google Sans"/>
              </a:defRPr>
            </a:lvl3pPr>
            <a:lvl4pPr lvl="3" rtl="0">
              <a:lnSpc>
                <a:spcPct val="90000"/>
              </a:lnSpc>
              <a:spcBef>
                <a:spcPts val="1600"/>
              </a:spcBef>
              <a:spcAft>
                <a:spcPts val="0"/>
              </a:spcAft>
              <a:buNone/>
              <a:defRPr sz="18000" b="1">
                <a:solidFill>
                  <a:srgbClr val="FFFFFF"/>
                </a:solidFill>
                <a:latin typeface="Google Sans"/>
                <a:ea typeface="Google Sans"/>
                <a:cs typeface="Google Sans"/>
                <a:sym typeface="Google Sans"/>
              </a:defRPr>
            </a:lvl4pPr>
            <a:lvl5pPr lvl="4" rtl="0">
              <a:lnSpc>
                <a:spcPct val="90000"/>
              </a:lnSpc>
              <a:spcBef>
                <a:spcPts val="1600"/>
              </a:spcBef>
              <a:spcAft>
                <a:spcPts val="0"/>
              </a:spcAft>
              <a:buNone/>
              <a:defRPr sz="18000" b="1">
                <a:solidFill>
                  <a:srgbClr val="FFFFFF"/>
                </a:solidFill>
                <a:latin typeface="Google Sans"/>
                <a:ea typeface="Google Sans"/>
                <a:cs typeface="Google Sans"/>
                <a:sym typeface="Google Sans"/>
              </a:defRPr>
            </a:lvl5pPr>
            <a:lvl6pPr lvl="5" rtl="0">
              <a:lnSpc>
                <a:spcPct val="90000"/>
              </a:lnSpc>
              <a:spcBef>
                <a:spcPts val="1600"/>
              </a:spcBef>
              <a:spcAft>
                <a:spcPts val="0"/>
              </a:spcAft>
              <a:buNone/>
              <a:defRPr sz="18000" b="1">
                <a:solidFill>
                  <a:srgbClr val="FFFFFF"/>
                </a:solidFill>
                <a:latin typeface="Google Sans"/>
                <a:ea typeface="Google Sans"/>
                <a:cs typeface="Google Sans"/>
                <a:sym typeface="Google Sans"/>
              </a:defRPr>
            </a:lvl6pPr>
            <a:lvl7pPr lvl="6" rtl="0">
              <a:lnSpc>
                <a:spcPct val="90000"/>
              </a:lnSpc>
              <a:spcBef>
                <a:spcPts val="1600"/>
              </a:spcBef>
              <a:spcAft>
                <a:spcPts val="0"/>
              </a:spcAft>
              <a:buNone/>
              <a:defRPr sz="18000" b="1">
                <a:solidFill>
                  <a:srgbClr val="FFFFFF"/>
                </a:solidFill>
                <a:latin typeface="Google Sans"/>
                <a:ea typeface="Google Sans"/>
                <a:cs typeface="Google Sans"/>
                <a:sym typeface="Google Sans"/>
              </a:defRPr>
            </a:lvl7pPr>
            <a:lvl8pPr lvl="7" rtl="0">
              <a:lnSpc>
                <a:spcPct val="90000"/>
              </a:lnSpc>
              <a:spcBef>
                <a:spcPts val="1600"/>
              </a:spcBef>
              <a:spcAft>
                <a:spcPts val="0"/>
              </a:spcAft>
              <a:buNone/>
              <a:defRPr sz="18000" b="1">
                <a:solidFill>
                  <a:srgbClr val="FFFFFF"/>
                </a:solidFill>
                <a:latin typeface="Google Sans"/>
                <a:ea typeface="Google Sans"/>
                <a:cs typeface="Google Sans"/>
                <a:sym typeface="Google Sans"/>
              </a:defRPr>
            </a:lvl8pPr>
            <a:lvl9pPr lvl="8" rtl="0">
              <a:lnSpc>
                <a:spcPct val="90000"/>
              </a:lnSpc>
              <a:spcBef>
                <a:spcPts val="1600"/>
              </a:spcBef>
              <a:spcAft>
                <a:spcPts val="1600"/>
              </a:spcAft>
              <a:buNone/>
              <a:defRPr sz="18000" b="1">
                <a:solidFill>
                  <a:srgbClr val="FFFFFF"/>
                </a:solidFill>
                <a:latin typeface="Google Sans"/>
                <a:ea typeface="Google Sans"/>
                <a:cs typeface="Google Sans"/>
                <a:sym typeface="Google Sans"/>
              </a:defRPr>
            </a:lvl9pPr>
          </a:lstStyle>
          <a:p>
            <a:endParaRPr/>
          </a:p>
        </p:txBody>
      </p:sp>
      <p:sp>
        <p:nvSpPr>
          <p:cNvPr id="190" name="Google Shape;190;p27"/>
          <p:cNvSpPr txBox="1">
            <a:spLocks noGrp="1"/>
          </p:cNvSpPr>
          <p:nvPr>
            <p:ph type="subTitle" idx="2"/>
          </p:nvPr>
        </p:nvSpPr>
        <p:spPr>
          <a:xfrm>
            <a:off x="503625" y="3704125"/>
            <a:ext cx="3382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rgbClr val="FFFFFF"/>
                </a:solidFill>
                <a:latin typeface="Roboto"/>
                <a:ea typeface="Roboto"/>
                <a:cs typeface="Roboto"/>
                <a:sym typeface="Roboto"/>
              </a:defRPr>
            </a:lvl1pPr>
            <a:lvl2pPr lvl="1" rtl="0">
              <a:lnSpc>
                <a:spcPct val="90000"/>
              </a:lnSpc>
              <a:spcBef>
                <a:spcPts val="1600"/>
              </a:spcBef>
              <a:spcAft>
                <a:spcPts val="0"/>
              </a:spcAft>
              <a:buNone/>
              <a:defRPr sz="1100">
                <a:solidFill>
                  <a:srgbClr val="FFFFFF"/>
                </a:solidFill>
                <a:latin typeface="Roboto"/>
                <a:ea typeface="Roboto"/>
                <a:cs typeface="Roboto"/>
                <a:sym typeface="Roboto"/>
              </a:defRPr>
            </a:lvl2pPr>
            <a:lvl3pPr lvl="2" rtl="0">
              <a:lnSpc>
                <a:spcPct val="90000"/>
              </a:lnSpc>
              <a:spcBef>
                <a:spcPts val="1600"/>
              </a:spcBef>
              <a:spcAft>
                <a:spcPts val="0"/>
              </a:spcAft>
              <a:buNone/>
              <a:defRPr sz="1100">
                <a:solidFill>
                  <a:srgbClr val="FFFFFF"/>
                </a:solidFill>
                <a:latin typeface="Roboto"/>
                <a:ea typeface="Roboto"/>
                <a:cs typeface="Roboto"/>
                <a:sym typeface="Roboto"/>
              </a:defRPr>
            </a:lvl3pPr>
            <a:lvl4pPr lvl="3" rtl="0">
              <a:lnSpc>
                <a:spcPct val="90000"/>
              </a:lnSpc>
              <a:spcBef>
                <a:spcPts val="1600"/>
              </a:spcBef>
              <a:spcAft>
                <a:spcPts val="0"/>
              </a:spcAft>
              <a:buNone/>
              <a:defRPr sz="1100">
                <a:solidFill>
                  <a:srgbClr val="FFFFFF"/>
                </a:solidFill>
                <a:latin typeface="Roboto"/>
                <a:ea typeface="Roboto"/>
                <a:cs typeface="Roboto"/>
                <a:sym typeface="Roboto"/>
              </a:defRPr>
            </a:lvl4pPr>
            <a:lvl5pPr lvl="4" rtl="0">
              <a:lnSpc>
                <a:spcPct val="90000"/>
              </a:lnSpc>
              <a:spcBef>
                <a:spcPts val="1600"/>
              </a:spcBef>
              <a:spcAft>
                <a:spcPts val="0"/>
              </a:spcAft>
              <a:buNone/>
              <a:defRPr sz="1100">
                <a:solidFill>
                  <a:srgbClr val="FFFFFF"/>
                </a:solidFill>
                <a:latin typeface="Roboto"/>
                <a:ea typeface="Roboto"/>
                <a:cs typeface="Roboto"/>
                <a:sym typeface="Roboto"/>
              </a:defRPr>
            </a:lvl5pPr>
            <a:lvl6pPr lvl="5" rtl="0">
              <a:lnSpc>
                <a:spcPct val="90000"/>
              </a:lnSpc>
              <a:spcBef>
                <a:spcPts val="1600"/>
              </a:spcBef>
              <a:spcAft>
                <a:spcPts val="0"/>
              </a:spcAft>
              <a:buNone/>
              <a:defRPr sz="1100">
                <a:solidFill>
                  <a:srgbClr val="FFFFFF"/>
                </a:solidFill>
                <a:latin typeface="Roboto"/>
                <a:ea typeface="Roboto"/>
                <a:cs typeface="Roboto"/>
                <a:sym typeface="Roboto"/>
              </a:defRPr>
            </a:lvl6pPr>
            <a:lvl7pPr lvl="6" rtl="0">
              <a:lnSpc>
                <a:spcPct val="90000"/>
              </a:lnSpc>
              <a:spcBef>
                <a:spcPts val="1600"/>
              </a:spcBef>
              <a:spcAft>
                <a:spcPts val="0"/>
              </a:spcAft>
              <a:buNone/>
              <a:defRPr sz="1100">
                <a:solidFill>
                  <a:srgbClr val="FFFFFF"/>
                </a:solidFill>
                <a:latin typeface="Roboto"/>
                <a:ea typeface="Roboto"/>
                <a:cs typeface="Roboto"/>
                <a:sym typeface="Roboto"/>
              </a:defRPr>
            </a:lvl7pPr>
            <a:lvl8pPr lvl="7" rtl="0">
              <a:lnSpc>
                <a:spcPct val="90000"/>
              </a:lnSpc>
              <a:spcBef>
                <a:spcPts val="1600"/>
              </a:spcBef>
              <a:spcAft>
                <a:spcPts val="0"/>
              </a:spcAft>
              <a:buNone/>
              <a:defRPr sz="1100">
                <a:solidFill>
                  <a:srgbClr val="FFFFFF"/>
                </a:solidFill>
                <a:latin typeface="Roboto"/>
                <a:ea typeface="Roboto"/>
                <a:cs typeface="Roboto"/>
                <a:sym typeface="Roboto"/>
              </a:defRPr>
            </a:lvl8pPr>
            <a:lvl9pPr lvl="8" rtl="0">
              <a:lnSpc>
                <a:spcPct val="90000"/>
              </a:lnSpc>
              <a:spcBef>
                <a:spcPts val="1600"/>
              </a:spcBef>
              <a:spcAft>
                <a:spcPts val="1600"/>
              </a:spcAft>
              <a:buNone/>
              <a:defRPr sz="1100">
                <a:solidFill>
                  <a:srgbClr val="FFFFFF"/>
                </a:solidFill>
                <a:latin typeface="Roboto"/>
                <a:ea typeface="Roboto"/>
                <a:cs typeface="Roboto"/>
                <a:sym typeface="Roboto"/>
              </a:defRPr>
            </a:lvl9pPr>
          </a:lstStyle>
          <a:p>
            <a:endParaRPr/>
          </a:p>
        </p:txBody>
      </p:sp>
      <p:sp>
        <p:nvSpPr>
          <p:cNvPr id="191" name="Google Shape;191;p27"/>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192" name="Google Shape;192;p27"/>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 Data Point with Text slide">
  <p:cSld name="TITLE_ONLY_1_1_3">
    <p:bg>
      <p:bgPr>
        <a:solidFill>
          <a:schemeClr val="dk1"/>
        </a:solidFill>
        <a:effectLst/>
      </p:bgPr>
    </p:bg>
    <p:spTree>
      <p:nvGrpSpPr>
        <p:cNvPr id="1" name="Shape 193"/>
        <p:cNvGrpSpPr/>
        <p:nvPr/>
      </p:nvGrpSpPr>
      <p:grpSpPr>
        <a:xfrm>
          <a:off x="0" y="0"/>
          <a:ext cx="0" cy="0"/>
          <a:chOff x="0" y="0"/>
          <a:chExt cx="0" cy="0"/>
        </a:xfrm>
      </p:grpSpPr>
      <p:sp>
        <p:nvSpPr>
          <p:cNvPr id="194" name="Google Shape;194;p28"/>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95" name="Google Shape;195;p28"/>
          <p:cNvSpPr txBox="1">
            <a:spLocks noGrp="1"/>
          </p:cNvSpPr>
          <p:nvPr>
            <p:ph type="subTitle" idx="1"/>
          </p:nvPr>
        </p:nvSpPr>
        <p:spPr>
          <a:xfrm>
            <a:off x="404950" y="3057075"/>
            <a:ext cx="58167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8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8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8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8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8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8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8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8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8000" b="1">
                <a:solidFill>
                  <a:schemeClr val="dk2"/>
                </a:solidFill>
                <a:latin typeface="Google Sans"/>
                <a:ea typeface="Google Sans"/>
                <a:cs typeface="Google Sans"/>
                <a:sym typeface="Google Sans"/>
              </a:defRPr>
            </a:lvl9pPr>
          </a:lstStyle>
          <a:p>
            <a:endParaRPr/>
          </a:p>
        </p:txBody>
      </p:sp>
      <p:sp>
        <p:nvSpPr>
          <p:cNvPr id="196" name="Google Shape;196;p28"/>
          <p:cNvSpPr txBox="1">
            <a:spLocks noGrp="1"/>
          </p:cNvSpPr>
          <p:nvPr>
            <p:ph type="subTitle" idx="2"/>
          </p:nvPr>
        </p:nvSpPr>
        <p:spPr>
          <a:xfrm>
            <a:off x="503625" y="3704125"/>
            <a:ext cx="3382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197" name="Google Shape;197;p28"/>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98" name="Google Shape;198;p28"/>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 Data Point with Text slide">
  <p:cSld name="TITLE_ONLY_1_1_3_1">
    <p:bg>
      <p:bgPr>
        <a:solidFill>
          <a:schemeClr val="accent1"/>
        </a:solidFill>
        <a:effectLst/>
      </p:bgPr>
    </p:bg>
    <p:spTree>
      <p:nvGrpSpPr>
        <p:cNvPr id="1" name="Shape 199"/>
        <p:cNvGrpSpPr/>
        <p:nvPr/>
      </p:nvGrpSpPr>
      <p:grpSpPr>
        <a:xfrm>
          <a:off x="0" y="0"/>
          <a:ext cx="0" cy="0"/>
          <a:chOff x="0" y="0"/>
          <a:chExt cx="0" cy="0"/>
        </a:xfrm>
      </p:grpSpPr>
      <p:sp>
        <p:nvSpPr>
          <p:cNvPr id="200" name="Google Shape;200;p29"/>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latin typeface="Google Sans"/>
                <a:ea typeface="Google Sans"/>
                <a:cs typeface="Google Sans"/>
                <a:sym typeface="Google Sans"/>
              </a:defRPr>
            </a:lvl2pPr>
            <a:lvl3pPr lvl="2" rtl="0">
              <a:spcBef>
                <a:spcPts val="0"/>
              </a:spcBef>
              <a:spcAft>
                <a:spcPts val="0"/>
              </a:spcAft>
              <a:buNone/>
              <a:defRPr sz="800">
                <a:latin typeface="Google Sans"/>
                <a:ea typeface="Google Sans"/>
                <a:cs typeface="Google Sans"/>
                <a:sym typeface="Google Sans"/>
              </a:defRPr>
            </a:lvl3pPr>
            <a:lvl4pPr lvl="3" rtl="0">
              <a:spcBef>
                <a:spcPts val="0"/>
              </a:spcBef>
              <a:spcAft>
                <a:spcPts val="0"/>
              </a:spcAft>
              <a:buNone/>
              <a:defRPr sz="800">
                <a:latin typeface="Google Sans"/>
                <a:ea typeface="Google Sans"/>
                <a:cs typeface="Google Sans"/>
                <a:sym typeface="Google Sans"/>
              </a:defRPr>
            </a:lvl4pPr>
            <a:lvl5pPr lvl="4" rtl="0">
              <a:spcBef>
                <a:spcPts val="0"/>
              </a:spcBef>
              <a:spcAft>
                <a:spcPts val="0"/>
              </a:spcAft>
              <a:buNone/>
              <a:defRPr sz="800">
                <a:latin typeface="Google Sans"/>
                <a:ea typeface="Google Sans"/>
                <a:cs typeface="Google Sans"/>
                <a:sym typeface="Google Sans"/>
              </a:defRPr>
            </a:lvl5pPr>
            <a:lvl6pPr lvl="5" rtl="0">
              <a:spcBef>
                <a:spcPts val="0"/>
              </a:spcBef>
              <a:spcAft>
                <a:spcPts val="0"/>
              </a:spcAft>
              <a:buNone/>
              <a:defRPr sz="800">
                <a:latin typeface="Google Sans"/>
                <a:ea typeface="Google Sans"/>
                <a:cs typeface="Google Sans"/>
                <a:sym typeface="Google Sans"/>
              </a:defRPr>
            </a:lvl6pPr>
            <a:lvl7pPr lvl="6" rtl="0">
              <a:spcBef>
                <a:spcPts val="0"/>
              </a:spcBef>
              <a:spcAft>
                <a:spcPts val="0"/>
              </a:spcAft>
              <a:buNone/>
              <a:defRPr sz="800">
                <a:latin typeface="Google Sans"/>
                <a:ea typeface="Google Sans"/>
                <a:cs typeface="Google Sans"/>
                <a:sym typeface="Google Sans"/>
              </a:defRPr>
            </a:lvl7pPr>
            <a:lvl8pPr lvl="7" rtl="0">
              <a:spcBef>
                <a:spcPts val="0"/>
              </a:spcBef>
              <a:spcAft>
                <a:spcPts val="0"/>
              </a:spcAft>
              <a:buNone/>
              <a:defRPr sz="800">
                <a:latin typeface="Google Sans"/>
                <a:ea typeface="Google Sans"/>
                <a:cs typeface="Google Sans"/>
                <a:sym typeface="Google Sans"/>
              </a:defRPr>
            </a:lvl8pPr>
            <a:lvl9pPr lvl="8" rtl="0">
              <a:spcBef>
                <a:spcPts val="0"/>
              </a:spcBef>
              <a:spcAft>
                <a:spcPts val="0"/>
              </a:spcAft>
              <a:buNone/>
              <a:defRPr sz="800">
                <a:latin typeface="Google Sans"/>
                <a:ea typeface="Google Sans"/>
                <a:cs typeface="Google Sans"/>
                <a:sym typeface="Google Sans"/>
              </a:defRPr>
            </a:lvl9pPr>
          </a:lstStyle>
          <a:p>
            <a:endParaRPr/>
          </a:p>
        </p:txBody>
      </p:sp>
      <p:sp>
        <p:nvSpPr>
          <p:cNvPr id="201" name="Google Shape;201;p29"/>
          <p:cNvSpPr txBox="1">
            <a:spLocks noGrp="1"/>
          </p:cNvSpPr>
          <p:nvPr>
            <p:ph type="subTitle" idx="1"/>
          </p:nvPr>
        </p:nvSpPr>
        <p:spPr>
          <a:xfrm>
            <a:off x="404950" y="3057075"/>
            <a:ext cx="58167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8000" b="1">
                <a:latin typeface="Google Sans"/>
                <a:ea typeface="Google Sans"/>
                <a:cs typeface="Google Sans"/>
                <a:sym typeface="Google Sans"/>
              </a:defRPr>
            </a:lvl1pPr>
            <a:lvl2pPr lvl="1" rtl="0">
              <a:lnSpc>
                <a:spcPct val="90000"/>
              </a:lnSpc>
              <a:spcBef>
                <a:spcPts val="1600"/>
              </a:spcBef>
              <a:spcAft>
                <a:spcPts val="0"/>
              </a:spcAft>
              <a:buNone/>
              <a:defRPr sz="18000" b="1">
                <a:latin typeface="Google Sans"/>
                <a:ea typeface="Google Sans"/>
                <a:cs typeface="Google Sans"/>
                <a:sym typeface="Google Sans"/>
              </a:defRPr>
            </a:lvl2pPr>
            <a:lvl3pPr lvl="2" rtl="0">
              <a:lnSpc>
                <a:spcPct val="90000"/>
              </a:lnSpc>
              <a:spcBef>
                <a:spcPts val="1600"/>
              </a:spcBef>
              <a:spcAft>
                <a:spcPts val="0"/>
              </a:spcAft>
              <a:buNone/>
              <a:defRPr sz="18000" b="1">
                <a:latin typeface="Google Sans"/>
                <a:ea typeface="Google Sans"/>
                <a:cs typeface="Google Sans"/>
                <a:sym typeface="Google Sans"/>
              </a:defRPr>
            </a:lvl3pPr>
            <a:lvl4pPr lvl="3" rtl="0">
              <a:lnSpc>
                <a:spcPct val="90000"/>
              </a:lnSpc>
              <a:spcBef>
                <a:spcPts val="1600"/>
              </a:spcBef>
              <a:spcAft>
                <a:spcPts val="0"/>
              </a:spcAft>
              <a:buNone/>
              <a:defRPr sz="18000" b="1">
                <a:latin typeface="Google Sans"/>
                <a:ea typeface="Google Sans"/>
                <a:cs typeface="Google Sans"/>
                <a:sym typeface="Google Sans"/>
              </a:defRPr>
            </a:lvl4pPr>
            <a:lvl5pPr lvl="4" rtl="0">
              <a:lnSpc>
                <a:spcPct val="90000"/>
              </a:lnSpc>
              <a:spcBef>
                <a:spcPts val="1600"/>
              </a:spcBef>
              <a:spcAft>
                <a:spcPts val="0"/>
              </a:spcAft>
              <a:buNone/>
              <a:defRPr sz="18000" b="1">
                <a:latin typeface="Google Sans"/>
                <a:ea typeface="Google Sans"/>
                <a:cs typeface="Google Sans"/>
                <a:sym typeface="Google Sans"/>
              </a:defRPr>
            </a:lvl5pPr>
            <a:lvl6pPr lvl="5" rtl="0">
              <a:lnSpc>
                <a:spcPct val="90000"/>
              </a:lnSpc>
              <a:spcBef>
                <a:spcPts val="1600"/>
              </a:spcBef>
              <a:spcAft>
                <a:spcPts val="0"/>
              </a:spcAft>
              <a:buNone/>
              <a:defRPr sz="18000" b="1">
                <a:latin typeface="Google Sans"/>
                <a:ea typeface="Google Sans"/>
                <a:cs typeface="Google Sans"/>
                <a:sym typeface="Google Sans"/>
              </a:defRPr>
            </a:lvl6pPr>
            <a:lvl7pPr lvl="6" rtl="0">
              <a:lnSpc>
                <a:spcPct val="90000"/>
              </a:lnSpc>
              <a:spcBef>
                <a:spcPts val="1600"/>
              </a:spcBef>
              <a:spcAft>
                <a:spcPts val="0"/>
              </a:spcAft>
              <a:buNone/>
              <a:defRPr sz="18000" b="1">
                <a:latin typeface="Google Sans"/>
                <a:ea typeface="Google Sans"/>
                <a:cs typeface="Google Sans"/>
                <a:sym typeface="Google Sans"/>
              </a:defRPr>
            </a:lvl7pPr>
            <a:lvl8pPr lvl="7" rtl="0">
              <a:lnSpc>
                <a:spcPct val="90000"/>
              </a:lnSpc>
              <a:spcBef>
                <a:spcPts val="1600"/>
              </a:spcBef>
              <a:spcAft>
                <a:spcPts val="0"/>
              </a:spcAft>
              <a:buNone/>
              <a:defRPr sz="18000" b="1">
                <a:latin typeface="Google Sans"/>
                <a:ea typeface="Google Sans"/>
                <a:cs typeface="Google Sans"/>
                <a:sym typeface="Google Sans"/>
              </a:defRPr>
            </a:lvl8pPr>
            <a:lvl9pPr lvl="8" rtl="0">
              <a:lnSpc>
                <a:spcPct val="90000"/>
              </a:lnSpc>
              <a:spcBef>
                <a:spcPts val="1600"/>
              </a:spcBef>
              <a:spcAft>
                <a:spcPts val="1600"/>
              </a:spcAft>
              <a:buNone/>
              <a:defRPr sz="18000" b="1">
                <a:latin typeface="Google Sans"/>
                <a:ea typeface="Google Sans"/>
                <a:cs typeface="Google Sans"/>
                <a:sym typeface="Google Sans"/>
              </a:defRPr>
            </a:lvl9pPr>
          </a:lstStyle>
          <a:p>
            <a:endParaRPr/>
          </a:p>
        </p:txBody>
      </p:sp>
      <p:sp>
        <p:nvSpPr>
          <p:cNvPr id="202" name="Google Shape;202;p29"/>
          <p:cNvSpPr txBox="1">
            <a:spLocks noGrp="1"/>
          </p:cNvSpPr>
          <p:nvPr>
            <p:ph type="subTitle" idx="2"/>
          </p:nvPr>
        </p:nvSpPr>
        <p:spPr>
          <a:xfrm>
            <a:off x="503625" y="3704125"/>
            <a:ext cx="3382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latin typeface="Roboto"/>
                <a:ea typeface="Roboto"/>
                <a:cs typeface="Roboto"/>
                <a:sym typeface="Roboto"/>
              </a:defRPr>
            </a:lvl1pPr>
            <a:lvl2pPr lvl="1" rtl="0">
              <a:lnSpc>
                <a:spcPct val="90000"/>
              </a:lnSpc>
              <a:spcBef>
                <a:spcPts val="1600"/>
              </a:spcBef>
              <a:spcAft>
                <a:spcPts val="0"/>
              </a:spcAft>
              <a:buNone/>
              <a:defRPr sz="1100">
                <a:latin typeface="Roboto"/>
                <a:ea typeface="Roboto"/>
                <a:cs typeface="Roboto"/>
                <a:sym typeface="Roboto"/>
              </a:defRPr>
            </a:lvl2pPr>
            <a:lvl3pPr lvl="2" rtl="0">
              <a:lnSpc>
                <a:spcPct val="90000"/>
              </a:lnSpc>
              <a:spcBef>
                <a:spcPts val="1600"/>
              </a:spcBef>
              <a:spcAft>
                <a:spcPts val="0"/>
              </a:spcAft>
              <a:buNone/>
              <a:defRPr sz="1100">
                <a:latin typeface="Roboto"/>
                <a:ea typeface="Roboto"/>
                <a:cs typeface="Roboto"/>
                <a:sym typeface="Roboto"/>
              </a:defRPr>
            </a:lvl3pPr>
            <a:lvl4pPr lvl="3" rtl="0">
              <a:lnSpc>
                <a:spcPct val="90000"/>
              </a:lnSpc>
              <a:spcBef>
                <a:spcPts val="1600"/>
              </a:spcBef>
              <a:spcAft>
                <a:spcPts val="0"/>
              </a:spcAft>
              <a:buNone/>
              <a:defRPr sz="1100">
                <a:latin typeface="Roboto"/>
                <a:ea typeface="Roboto"/>
                <a:cs typeface="Roboto"/>
                <a:sym typeface="Roboto"/>
              </a:defRPr>
            </a:lvl4pPr>
            <a:lvl5pPr lvl="4" rtl="0">
              <a:lnSpc>
                <a:spcPct val="90000"/>
              </a:lnSpc>
              <a:spcBef>
                <a:spcPts val="1600"/>
              </a:spcBef>
              <a:spcAft>
                <a:spcPts val="0"/>
              </a:spcAft>
              <a:buNone/>
              <a:defRPr sz="1100">
                <a:latin typeface="Roboto"/>
                <a:ea typeface="Roboto"/>
                <a:cs typeface="Roboto"/>
                <a:sym typeface="Roboto"/>
              </a:defRPr>
            </a:lvl5pPr>
            <a:lvl6pPr lvl="5" rtl="0">
              <a:lnSpc>
                <a:spcPct val="90000"/>
              </a:lnSpc>
              <a:spcBef>
                <a:spcPts val="1600"/>
              </a:spcBef>
              <a:spcAft>
                <a:spcPts val="0"/>
              </a:spcAft>
              <a:buNone/>
              <a:defRPr sz="1100">
                <a:latin typeface="Roboto"/>
                <a:ea typeface="Roboto"/>
                <a:cs typeface="Roboto"/>
                <a:sym typeface="Roboto"/>
              </a:defRPr>
            </a:lvl6pPr>
            <a:lvl7pPr lvl="6" rtl="0">
              <a:lnSpc>
                <a:spcPct val="90000"/>
              </a:lnSpc>
              <a:spcBef>
                <a:spcPts val="1600"/>
              </a:spcBef>
              <a:spcAft>
                <a:spcPts val="0"/>
              </a:spcAft>
              <a:buNone/>
              <a:defRPr sz="1100">
                <a:latin typeface="Roboto"/>
                <a:ea typeface="Roboto"/>
                <a:cs typeface="Roboto"/>
                <a:sym typeface="Roboto"/>
              </a:defRPr>
            </a:lvl7pPr>
            <a:lvl8pPr lvl="7" rtl="0">
              <a:lnSpc>
                <a:spcPct val="90000"/>
              </a:lnSpc>
              <a:spcBef>
                <a:spcPts val="1600"/>
              </a:spcBef>
              <a:spcAft>
                <a:spcPts val="0"/>
              </a:spcAft>
              <a:buNone/>
              <a:defRPr sz="1100">
                <a:latin typeface="Roboto"/>
                <a:ea typeface="Roboto"/>
                <a:cs typeface="Roboto"/>
                <a:sym typeface="Roboto"/>
              </a:defRPr>
            </a:lvl8pPr>
            <a:lvl9pPr lvl="8" rtl="0">
              <a:lnSpc>
                <a:spcPct val="90000"/>
              </a:lnSpc>
              <a:spcBef>
                <a:spcPts val="1600"/>
              </a:spcBef>
              <a:spcAft>
                <a:spcPts val="1600"/>
              </a:spcAft>
              <a:buNone/>
              <a:defRPr sz="1100">
                <a:latin typeface="Roboto"/>
                <a:ea typeface="Roboto"/>
                <a:cs typeface="Roboto"/>
                <a:sym typeface="Roboto"/>
              </a:defRPr>
            </a:lvl9pPr>
          </a:lstStyle>
          <a:p>
            <a:endParaRPr/>
          </a:p>
        </p:txBody>
      </p:sp>
      <p:sp>
        <p:nvSpPr>
          <p:cNvPr id="203" name="Google Shape;203;p29"/>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204" name="Google Shape;204;p29"/>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 Data Point slide">
  <p:cSld name="TITLE_ONLY_1_1_2">
    <p:bg>
      <p:bgPr>
        <a:solidFill>
          <a:schemeClr val="dk1"/>
        </a:solidFill>
        <a:effectLst/>
      </p:bgPr>
    </p:bg>
    <p:spTree>
      <p:nvGrpSpPr>
        <p:cNvPr id="1" name="Shape 205"/>
        <p:cNvGrpSpPr/>
        <p:nvPr/>
      </p:nvGrpSpPr>
      <p:grpSpPr>
        <a:xfrm>
          <a:off x="0" y="0"/>
          <a:ext cx="0" cy="0"/>
          <a:chOff x="0" y="0"/>
          <a:chExt cx="0" cy="0"/>
        </a:xfrm>
      </p:grpSpPr>
      <p:sp>
        <p:nvSpPr>
          <p:cNvPr id="206" name="Google Shape;206;p30"/>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207" name="Google Shape;207;p30"/>
          <p:cNvSpPr txBox="1">
            <a:spLocks noGrp="1"/>
          </p:cNvSpPr>
          <p:nvPr>
            <p:ph type="subTitle" idx="1"/>
          </p:nvPr>
        </p:nvSpPr>
        <p:spPr>
          <a:xfrm>
            <a:off x="4811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2"/>
                </a:solidFill>
                <a:latin typeface="Google Sans"/>
                <a:ea typeface="Google Sans"/>
                <a:cs typeface="Google Sans"/>
                <a:sym typeface="Google Sans"/>
              </a:defRPr>
            </a:lvl9pPr>
          </a:lstStyle>
          <a:p>
            <a:endParaRPr/>
          </a:p>
        </p:txBody>
      </p:sp>
      <p:sp>
        <p:nvSpPr>
          <p:cNvPr id="208" name="Google Shape;208;p30"/>
          <p:cNvSpPr txBox="1">
            <a:spLocks noGrp="1"/>
          </p:cNvSpPr>
          <p:nvPr>
            <p:ph type="subTitle" idx="2"/>
          </p:nvPr>
        </p:nvSpPr>
        <p:spPr>
          <a:xfrm>
            <a:off x="5036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cxnSp>
        <p:nvCxnSpPr>
          <p:cNvPr id="209" name="Google Shape;209;p30"/>
          <p:cNvCxnSpPr/>
          <p:nvPr/>
        </p:nvCxnSpPr>
        <p:spPr>
          <a:xfrm>
            <a:off x="457200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210" name="Google Shape;210;p30"/>
          <p:cNvSpPr txBox="1">
            <a:spLocks noGrp="1"/>
          </p:cNvSpPr>
          <p:nvPr>
            <p:ph type="subTitle" idx="3"/>
          </p:nvPr>
        </p:nvSpPr>
        <p:spPr>
          <a:xfrm>
            <a:off x="49644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2"/>
                </a:solidFill>
                <a:latin typeface="Google Sans"/>
                <a:ea typeface="Google Sans"/>
                <a:cs typeface="Google Sans"/>
                <a:sym typeface="Google Sans"/>
              </a:defRPr>
            </a:lvl9pPr>
          </a:lstStyle>
          <a:p>
            <a:endParaRPr/>
          </a:p>
        </p:txBody>
      </p:sp>
      <p:sp>
        <p:nvSpPr>
          <p:cNvPr id="211" name="Google Shape;211;p30"/>
          <p:cNvSpPr txBox="1">
            <a:spLocks noGrp="1"/>
          </p:cNvSpPr>
          <p:nvPr>
            <p:ph type="subTitle" idx="4"/>
          </p:nvPr>
        </p:nvSpPr>
        <p:spPr>
          <a:xfrm>
            <a:off x="49869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212" name="Google Shape;212;p30"/>
          <p:cNvSpPr txBox="1">
            <a:spLocks noGrp="1"/>
          </p:cNvSpPr>
          <p:nvPr>
            <p:ph type="subTitle" idx="5"/>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213" name="Google Shape;213;p30"/>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 Data Point slide">
  <p:cSld name="TITLE_ONLY_1_1_1">
    <p:bg>
      <p:bgPr>
        <a:solidFill>
          <a:schemeClr val="accent2"/>
        </a:solidFill>
        <a:effectLst/>
      </p:bgPr>
    </p:bg>
    <p:spTree>
      <p:nvGrpSpPr>
        <p:cNvPr id="1" name="Shape 214"/>
        <p:cNvGrpSpPr/>
        <p:nvPr/>
      </p:nvGrpSpPr>
      <p:grpSpPr>
        <a:xfrm>
          <a:off x="0" y="0"/>
          <a:ext cx="0" cy="0"/>
          <a:chOff x="0" y="0"/>
          <a:chExt cx="0" cy="0"/>
        </a:xfrm>
      </p:grpSpPr>
      <p:sp>
        <p:nvSpPr>
          <p:cNvPr id="215" name="Google Shape;215;p31"/>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216" name="Google Shape;216;p31"/>
          <p:cNvSpPr txBox="1">
            <a:spLocks noGrp="1"/>
          </p:cNvSpPr>
          <p:nvPr>
            <p:ph type="subTitle" idx="1"/>
          </p:nvPr>
        </p:nvSpPr>
        <p:spPr>
          <a:xfrm>
            <a:off x="4811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2"/>
                </a:solidFill>
                <a:latin typeface="Google Sans"/>
                <a:ea typeface="Google Sans"/>
                <a:cs typeface="Google Sans"/>
                <a:sym typeface="Google Sans"/>
              </a:defRPr>
            </a:lvl9pPr>
          </a:lstStyle>
          <a:p>
            <a:endParaRPr/>
          </a:p>
        </p:txBody>
      </p:sp>
      <p:sp>
        <p:nvSpPr>
          <p:cNvPr id="217" name="Google Shape;217;p31"/>
          <p:cNvSpPr txBox="1">
            <a:spLocks noGrp="1"/>
          </p:cNvSpPr>
          <p:nvPr>
            <p:ph type="subTitle" idx="2"/>
          </p:nvPr>
        </p:nvSpPr>
        <p:spPr>
          <a:xfrm>
            <a:off x="5036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cxnSp>
        <p:nvCxnSpPr>
          <p:cNvPr id="218" name="Google Shape;218;p31"/>
          <p:cNvCxnSpPr/>
          <p:nvPr/>
        </p:nvCxnSpPr>
        <p:spPr>
          <a:xfrm>
            <a:off x="457200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219" name="Google Shape;219;p31"/>
          <p:cNvSpPr txBox="1">
            <a:spLocks noGrp="1"/>
          </p:cNvSpPr>
          <p:nvPr>
            <p:ph type="subTitle" idx="3"/>
          </p:nvPr>
        </p:nvSpPr>
        <p:spPr>
          <a:xfrm>
            <a:off x="49644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2"/>
                </a:solidFill>
                <a:latin typeface="Google Sans"/>
                <a:ea typeface="Google Sans"/>
                <a:cs typeface="Google Sans"/>
                <a:sym typeface="Google Sans"/>
              </a:defRPr>
            </a:lvl9pPr>
          </a:lstStyle>
          <a:p>
            <a:endParaRPr/>
          </a:p>
        </p:txBody>
      </p:sp>
      <p:sp>
        <p:nvSpPr>
          <p:cNvPr id="220" name="Google Shape;220;p31"/>
          <p:cNvSpPr txBox="1">
            <a:spLocks noGrp="1"/>
          </p:cNvSpPr>
          <p:nvPr>
            <p:ph type="subTitle" idx="4"/>
          </p:nvPr>
        </p:nvSpPr>
        <p:spPr>
          <a:xfrm>
            <a:off x="49869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221" name="Google Shape;221;p31"/>
          <p:cNvSpPr txBox="1">
            <a:spLocks noGrp="1"/>
          </p:cNvSpPr>
          <p:nvPr>
            <p:ph type="subTitle" idx="5"/>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222" name="Google Shape;222;p31"/>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 Data Point slide">
  <p:cSld name="TITLE_ONLY_1_1_1_1">
    <p:bg>
      <p:bgPr>
        <a:solidFill>
          <a:schemeClr val="dk2"/>
        </a:solidFill>
        <a:effectLst/>
      </p:bgPr>
    </p:bg>
    <p:spTree>
      <p:nvGrpSpPr>
        <p:cNvPr id="1" name="Shape 223"/>
        <p:cNvGrpSpPr/>
        <p:nvPr/>
      </p:nvGrpSpPr>
      <p:grpSpPr>
        <a:xfrm>
          <a:off x="0" y="0"/>
          <a:ext cx="0" cy="0"/>
          <a:chOff x="0" y="0"/>
          <a:chExt cx="0" cy="0"/>
        </a:xfrm>
      </p:grpSpPr>
      <p:sp>
        <p:nvSpPr>
          <p:cNvPr id="224" name="Google Shape;224;p32"/>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latin typeface="Google Sans"/>
                <a:ea typeface="Google Sans"/>
                <a:cs typeface="Google Sans"/>
                <a:sym typeface="Google Sans"/>
              </a:defRPr>
            </a:lvl2pPr>
            <a:lvl3pPr lvl="2" rtl="0">
              <a:spcBef>
                <a:spcPts val="0"/>
              </a:spcBef>
              <a:spcAft>
                <a:spcPts val="0"/>
              </a:spcAft>
              <a:buNone/>
              <a:defRPr sz="800">
                <a:latin typeface="Google Sans"/>
                <a:ea typeface="Google Sans"/>
                <a:cs typeface="Google Sans"/>
                <a:sym typeface="Google Sans"/>
              </a:defRPr>
            </a:lvl3pPr>
            <a:lvl4pPr lvl="3" rtl="0">
              <a:spcBef>
                <a:spcPts val="0"/>
              </a:spcBef>
              <a:spcAft>
                <a:spcPts val="0"/>
              </a:spcAft>
              <a:buNone/>
              <a:defRPr sz="800">
                <a:latin typeface="Google Sans"/>
                <a:ea typeface="Google Sans"/>
                <a:cs typeface="Google Sans"/>
                <a:sym typeface="Google Sans"/>
              </a:defRPr>
            </a:lvl4pPr>
            <a:lvl5pPr lvl="4" rtl="0">
              <a:spcBef>
                <a:spcPts val="0"/>
              </a:spcBef>
              <a:spcAft>
                <a:spcPts val="0"/>
              </a:spcAft>
              <a:buNone/>
              <a:defRPr sz="800">
                <a:latin typeface="Google Sans"/>
                <a:ea typeface="Google Sans"/>
                <a:cs typeface="Google Sans"/>
                <a:sym typeface="Google Sans"/>
              </a:defRPr>
            </a:lvl5pPr>
            <a:lvl6pPr lvl="5" rtl="0">
              <a:spcBef>
                <a:spcPts val="0"/>
              </a:spcBef>
              <a:spcAft>
                <a:spcPts val="0"/>
              </a:spcAft>
              <a:buNone/>
              <a:defRPr sz="800">
                <a:latin typeface="Google Sans"/>
                <a:ea typeface="Google Sans"/>
                <a:cs typeface="Google Sans"/>
                <a:sym typeface="Google Sans"/>
              </a:defRPr>
            </a:lvl6pPr>
            <a:lvl7pPr lvl="6" rtl="0">
              <a:spcBef>
                <a:spcPts val="0"/>
              </a:spcBef>
              <a:spcAft>
                <a:spcPts val="0"/>
              </a:spcAft>
              <a:buNone/>
              <a:defRPr sz="800">
                <a:latin typeface="Google Sans"/>
                <a:ea typeface="Google Sans"/>
                <a:cs typeface="Google Sans"/>
                <a:sym typeface="Google Sans"/>
              </a:defRPr>
            </a:lvl7pPr>
            <a:lvl8pPr lvl="7" rtl="0">
              <a:spcBef>
                <a:spcPts val="0"/>
              </a:spcBef>
              <a:spcAft>
                <a:spcPts val="0"/>
              </a:spcAft>
              <a:buNone/>
              <a:defRPr sz="800">
                <a:latin typeface="Google Sans"/>
                <a:ea typeface="Google Sans"/>
                <a:cs typeface="Google Sans"/>
                <a:sym typeface="Google Sans"/>
              </a:defRPr>
            </a:lvl8pPr>
            <a:lvl9pPr lvl="8" rtl="0">
              <a:spcBef>
                <a:spcPts val="0"/>
              </a:spcBef>
              <a:spcAft>
                <a:spcPts val="0"/>
              </a:spcAft>
              <a:buNone/>
              <a:defRPr sz="800">
                <a:latin typeface="Google Sans"/>
                <a:ea typeface="Google Sans"/>
                <a:cs typeface="Google Sans"/>
                <a:sym typeface="Google Sans"/>
              </a:defRPr>
            </a:lvl9pPr>
          </a:lstStyle>
          <a:p>
            <a:endParaRPr/>
          </a:p>
        </p:txBody>
      </p:sp>
      <p:sp>
        <p:nvSpPr>
          <p:cNvPr id="225" name="Google Shape;225;p32"/>
          <p:cNvSpPr txBox="1">
            <a:spLocks noGrp="1"/>
          </p:cNvSpPr>
          <p:nvPr>
            <p:ph type="subTitle" idx="1"/>
          </p:nvPr>
        </p:nvSpPr>
        <p:spPr>
          <a:xfrm>
            <a:off x="4811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1"/>
                </a:solidFill>
                <a:latin typeface="Google Sans"/>
                <a:ea typeface="Google Sans"/>
                <a:cs typeface="Google Sans"/>
                <a:sym typeface="Google Sans"/>
              </a:defRPr>
            </a:lvl9pPr>
          </a:lstStyle>
          <a:p>
            <a:endParaRPr/>
          </a:p>
        </p:txBody>
      </p:sp>
      <p:sp>
        <p:nvSpPr>
          <p:cNvPr id="226" name="Google Shape;226;p32"/>
          <p:cNvSpPr txBox="1">
            <a:spLocks noGrp="1"/>
          </p:cNvSpPr>
          <p:nvPr>
            <p:ph type="subTitle" idx="2"/>
          </p:nvPr>
        </p:nvSpPr>
        <p:spPr>
          <a:xfrm>
            <a:off x="5036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1"/>
                </a:solidFill>
                <a:latin typeface="Roboto"/>
                <a:ea typeface="Roboto"/>
                <a:cs typeface="Roboto"/>
                <a:sym typeface="Roboto"/>
              </a:defRPr>
            </a:lvl1pPr>
            <a:lvl2pPr lvl="1" rtl="0">
              <a:lnSpc>
                <a:spcPct val="90000"/>
              </a:lnSpc>
              <a:spcBef>
                <a:spcPts val="1600"/>
              </a:spcBef>
              <a:spcAft>
                <a:spcPts val="0"/>
              </a:spcAft>
              <a:buNone/>
              <a:defRPr sz="1100">
                <a:solidFill>
                  <a:schemeClr val="dk1"/>
                </a:solidFill>
                <a:latin typeface="Roboto"/>
                <a:ea typeface="Roboto"/>
                <a:cs typeface="Roboto"/>
                <a:sym typeface="Roboto"/>
              </a:defRPr>
            </a:lvl2pPr>
            <a:lvl3pPr lvl="2" rtl="0">
              <a:lnSpc>
                <a:spcPct val="90000"/>
              </a:lnSpc>
              <a:spcBef>
                <a:spcPts val="1600"/>
              </a:spcBef>
              <a:spcAft>
                <a:spcPts val="0"/>
              </a:spcAft>
              <a:buNone/>
              <a:defRPr sz="1100">
                <a:solidFill>
                  <a:schemeClr val="dk1"/>
                </a:solidFill>
                <a:latin typeface="Roboto"/>
                <a:ea typeface="Roboto"/>
                <a:cs typeface="Roboto"/>
                <a:sym typeface="Roboto"/>
              </a:defRPr>
            </a:lvl3pPr>
            <a:lvl4pPr lvl="3" rtl="0">
              <a:lnSpc>
                <a:spcPct val="90000"/>
              </a:lnSpc>
              <a:spcBef>
                <a:spcPts val="1600"/>
              </a:spcBef>
              <a:spcAft>
                <a:spcPts val="0"/>
              </a:spcAft>
              <a:buNone/>
              <a:defRPr sz="1100">
                <a:solidFill>
                  <a:schemeClr val="dk1"/>
                </a:solidFill>
                <a:latin typeface="Roboto"/>
                <a:ea typeface="Roboto"/>
                <a:cs typeface="Roboto"/>
                <a:sym typeface="Roboto"/>
              </a:defRPr>
            </a:lvl4pPr>
            <a:lvl5pPr lvl="4" rtl="0">
              <a:lnSpc>
                <a:spcPct val="90000"/>
              </a:lnSpc>
              <a:spcBef>
                <a:spcPts val="1600"/>
              </a:spcBef>
              <a:spcAft>
                <a:spcPts val="0"/>
              </a:spcAft>
              <a:buNone/>
              <a:defRPr sz="1100">
                <a:solidFill>
                  <a:schemeClr val="dk1"/>
                </a:solidFill>
                <a:latin typeface="Roboto"/>
                <a:ea typeface="Roboto"/>
                <a:cs typeface="Roboto"/>
                <a:sym typeface="Roboto"/>
              </a:defRPr>
            </a:lvl5pPr>
            <a:lvl6pPr lvl="5" rtl="0">
              <a:lnSpc>
                <a:spcPct val="90000"/>
              </a:lnSpc>
              <a:spcBef>
                <a:spcPts val="1600"/>
              </a:spcBef>
              <a:spcAft>
                <a:spcPts val="0"/>
              </a:spcAft>
              <a:buNone/>
              <a:defRPr sz="1100">
                <a:solidFill>
                  <a:schemeClr val="dk1"/>
                </a:solidFill>
                <a:latin typeface="Roboto"/>
                <a:ea typeface="Roboto"/>
                <a:cs typeface="Roboto"/>
                <a:sym typeface="Roboto"/>
              </a:defRPr>
            </a:lvl6pPr>
            <a:lvl7pPr lvl="6" rtl="0">
              <a:lnSpc>
                <a:spcPct val="90000"/>
              </a:lnSpc>
              <a:spcBef>
                <a:spcPts val="1600"/>
              </a:spcBef>
              <a:spcAft>
                <a:spcPts val="0"/>
              </a:spcAft>
              <a:buNone/>
              <a:defRPr sz="1100">
                <a:solidFill>
                  <a:schemeClr val="dk1"/>
                </a:solidFill>
                <a:latin typeface="Roboto"/>
                <a:ea typeface="Roboto"/>
                <a:cs typeface="Roboto"/>
                <a:sym typeface="Roboto"/>
              </a:defRPr>
            </a:lvl7pPr>
            <a:lvl8pPr lvl="7" rtl="0">
              <a:lnSpc>
                <a:spcPct val="90000"/>
              </a:lnSpc>
              <a:spcBef>
                <a:spcPts val="1600"/>
              </a:spcBef>
              <a:spcAft>
                <a:spcPts val="0"/>
              </a:spcAft>
              <a:buNone/>
              <a:defRPr sz="1100">
                <a:solidFill>
                  <a:schemeClr val="dk1"/>
                </a:solidFill>
                <a:latin typeface="Roboto"/>
                <a:ea typeface="Roboto"/>
                <a:cs typeface="Roboto"/>
                <a:sym typeface="Roboto"/>
              </a:defRPr>
            </a:lvl8pPr>
            <a:lvl9pPr lvl="8" rtl="0">
              <a:lnSpc>
                <a:spcPct val="90000"/>
              </a:lnSpc>
              <a:spcBef>
                <a:spcPts val="1600"/>
              </a:spcBef>
              <a:spcAft>
                <a:spcPts val="1600"/>
              </a:spcAft>
              <a:buNone/>
              <a:defRPr sz="1100">
                <a:solidFill>
                  <a:schemeClr val="dk1"/>
                </a:solidFill>
                <a:latin typeface="Roboto"/>
                <a:ea typeface="Roboto"/>
                <a:cs typeface="Roboto"/>
                <a:sym typeface="Roboto"/>
              </a:defRPr>
            </a:lvl9pPr>
          </a:lstStyle>
          <a:p>
            <a:endParaRPr/>
          </a:p>
        </p:txBody>
      </p:sp>
      <p:cxnSp>
        <p:nvCxnSpPr>
          <p:cNvPr id="227" name="Google Shape;227;p32"/>
          <p:cNvCxnSpPr/>
          <p:nvPr/>
        </p:nvCxnSpPr>
        <p:spPr>
          <a:xfrm>
            <a:off x="457200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228" name="Google Shape;228;p32"/>
          <p:cNvSpPr txBox="1">
            <a:spLocks noGrp="1"/>
          </p:cNvSpPr>
          <p:nvPr>
            <p:ph type="subTitle" idx="3"/>
          </p:nvPr>
        </p:nvSpPr>
        <p:spPr>
          <a:xfrm>
            <a:off x="49644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1"/>
                </a:solidFill>
                <a:latin typeface="Google Sans"/>
                <a:ea typeface="Google Sans"/>
                <a:cs typeface="Google Sans"/>
                <a:sym typeface="Google Sans"/>
              </a:defRPr>
            </a:lvl9pPr>
          </a:lstStyle>
          <a:p>
            <a:endParaRPr/>
          </a:p>
        </p:txBody>
      </p:sp>
      <p:sp>
        <p:nvSpPr>
          <p:cNvPr id="229" name="Google Shape;229;p32"/>
          <p:cNvSpPr txBox="1">
            <a:spLocks noGrp="1"/>
          </p:cNvSpPr>
          <p:nvPr>
            <p:ph type="subTitle" idx="4"/>
          </p:nvPr>
        </p:nvSpPr>
        <p:spPr>
          <a:xfrm>
            <a:off x="49869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1"/>
                </a:solidFill>
                <a:latin typeface="Roboto"/>
                <a:ea typeface="Roboto"/>
                <a:cs typeface="Roboto"/>
                <a:sym typeface="Roboto"/>
              </a:defRPr>
            </a:lvl1pPr>
            <a:lvl2pPr lvl="1" rtl="0">
              <a:lnSpc>
                <a:spcPct val="90000"/>
              </a:lnSpc>
              <a:spcBef>
                <a:spcPts val="1600"/>
              </a:spcBef>
              <a:spcAft>
                <a:spcPts val="0"/>
              </a:spcAft>
              <a:buNone/>
              <a:defRPr sz="1100">
                <a:solidFill>
                  <a:schemeClr val="dk1"/>
                </a:solidFill>
                <a:latin typeface="Roboto"/>
                <a:ea typeface="Roboto"/>
                <a:cs typeface="Roboto"/>
                <a:sym typeface="Roboto"/>
              </a:defRPr>
            </a:lvl2pPr>
            <a:lvl3pPr lvl="2" rtl="0">
              <a:lnSpc>
                <a:spcPct val="90000"/>
              </a:lnSpc>
              <a:spcBef>
                <a:spcPts val="1600"/>
              </a:spcBef>
              <a:spcAft>
                <a:spcPts val="0"/>
              </a:spcAft>
              <a:buNone/>
              <a:defRPr sz="1100">
                <a:solidFill>
                  <a:schemeClr val="dk1"/>
                </a:solidFill>
                <a:latin typeface="Roboto"/>
                <a:ea typeface="Roboto"/>
                <a:cs typeface="Roboto"/>
                <a:sym typeface="Roboto"/>
              </a:defRPr>
            </a:lvl3pPr>
            <a:lvl4pPr lvl="3" rtl="0">
              <a:lnSpc>
                <a:spcPct val="90000"/>
              </a:lnSpc>
              <a:spcBef>
                <a:spcPts val="1600"/>
              </a:spcBef>
              <a:spcAft>
                <a:spcPts val="0"/>
              </a:spcAft>
              <a:buNone/>
              <a:defRPr sz="1100">
                <a:solidFill>
                  <a:schemeClr val="dk1"/>
                </a:solidFill>
                <a:latin typeface="Roboto"/>
                <a:ea typeface="Roboto"/>
                <a:cs typeface="Roboto"/>
                <a:sym typeface="Roboto"/>
              </a:defRPr>
            </a:lvl4pPr>
            <a:lvl5pPr lvl="4" rtl="0">
              <a:lnSpc>
                <a:spcPct val="90000"/>
              </a:lnSpc>
              <a:spcBef>
                <a:spcPts val="1600"/>
              </a:spcBef>
              <a:spcAft>
                <a:spcPts val="0"/>
              </a:spcAft>
              <a:buNone/>
              <a:defRPr sz="1100">
                <a:solidFill>
                  <a:schemeClr val="dk1"/>
                </a:solidFill>
                <a:latin typeface="Roboto"/>
                <a:ea typeface="Roboto"/>
                <a:cs typeface="Roboto"/>
                <a:sym typeface="Roboto"/>
              </a:defRPr>
            </a:lvl5pPr>
            <a:lvl6pPr lvl="5" rtl="0">
              <a:lnSpc>
                <a:spcPct val="90000"/>
              </a:lnSpc>
              <a:spcBef>
                <a:spcPts val="1600"/>
              </a:spcBef>
              <a:spcAft>
                <a:spcPts val="0"/>
              </a:spcAft>
              <a:buNone/>
              <a:defRPr sz="1100">
                <a:solidFill>
                  <a:schemeClr val="dk1"/>
                </a:solidFill>
                <a:latin typeface="Roboto"/>
                <a:ea typeface="Roboto"/>
                <a:cs typeface="Roboto"/>
                <a:sym typeface="Roboto"/>
              </a:defRPr>
            </a:lvl6pPr>
            <a:lvl7pPr lvl="6" rtl="0">
              <a:lnSpc>
                <a:spcPct val="90000"/>
              </a:lnSpc>
              <a:spcBef>
                <a:spcPts val="1600"/>
              </a:spcBef>
              <a:spcAft>
                <a:spcPts val="0"/>
              </a:spcAft>
              <a:buNone/>
              <a:defRPr sz="1100">
                <a:solidFill>
                  <a:schemeClr val="dk1"/>
                </a:solidFill>
                <a:latin typeface="Roboto"/>
                <a:ea typeface="Roboto"/>
                <a:cs typeface="Roboto"/>
                <a:sym typeface="Roboto"/>
              </a:defRPr>
            </a:lvl7pPr>
            <a:lvl8pPr lvl="7" rtl="0">
              <a:lnSpc>
                <a:spcPct val="90000"/>
              </a:lnSpc>
              <a:spcBef>
                <a:spcPts val="1600"/>
              </a:spcBef>
              <a:spcAft>
                <a:spcPts val="0"/>
              </a:spcAft>
              <a:buNone/>
              <a:defRPr sz="1100">
                <a:solidFill>
                  <a:schemeClr val="dk1"/>
                </a:solidFill>
                <a:latin typeface="Roboto"/>
                <a:ea typeface="Roboto"/>
                <a:cs typeface="Roboto"/>
                <a:sym typeface="Roboto"/>
              </a:defRPr>
            </a:lvl8pPr>
            <a:lvl9pPr lvl="8" rtl="0">
              <a:lnSpc>
                <a:spcPct val="90000"/>
              </a:lnSpc>
              <a:spcBef>
                <a:spcPts val="1600"/>
              </a:spcBef>
              <a:spcAft>
                <a:spcPts val="1600"/>
              </a:spcAft>
              <a:buNone/>
              <a:defRPr sz="1100">
                <a:solidFill>
                  <a:schemeClr val="dk1"/>
                </a:solidFill>
                <a:latin typeface="Roboto"/>
                <a:ea typeface="Roboto"/>
                <a:cs typeface="Roboto"/>
                <a:sym typeface="Roboto"/>
              </a:defRPr>
            </a:lvl9pPr>
          </a:lstStyle>
          <a:p>
            <a:endParaRPr/>
          </a:p>
        </p:txBody>
      </p:sp>
      <p:sp>
        <p:nvSpPr>
          <p:cNvPr id="230" name="Google Shape;230;p32"/>
          <p:cNvSpPr txBox="1">
            <a:spLocks noGrp="1"/>
          </p:cNvSpPr>
          <p:nvPr>
            <p:ph type="subTitle" idx="5"/>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231" name="Google Shape;231;p32"/>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Data Point slide">
  <p:cSld name="TITLE_ONLY_1_1_1_1_2">
    <p:bg>
      <p:bgPr>
        <a:solidFill>
          <a:schemeClr val="dk2"/>
        </a:solidFill>
        <a:effectLst/>
      </p:bgPr>
    </p:bg>
    <p:spTree>
      <p:nvGrpSpPr>
        <p:cNvPr id="1" name="Shape 232"/>
        <p:cNvGrpSpPr/>
        <p:nvPr/>
      </p:nvGrpSpPr>
      <p:grpSpPr>
        <a:xfrm>
          <a:off x="0" y="0"/>
          <a:ext cx="0" cy="0"/>
          <a:chOff x="0" y="0"/>
          <a:chExt cx="0" cy="0"/>
        </a:xfrm>
      </p:grpSpPr>
      <p:sp>
        <p:nvSpPr>
          <p:cNvPr id="233" name="Google Shape;233;p33"/>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latin typeface="Google Sans"/>
                <a:ea typeface="Google Sans"/>
                <a:cs typeface="Google Sans"/>
                <a:sym typeface="Google Sans"/>
              </a:defRPr>
            </a:lvl2pPr>
            <a:lvl3pPr lvl="2" rtl="0">
              <a:spcBef>
                <a:spcPts val="0"/>
              </a:spcBef>
              <a:spcAft>
                <a:spcPts val="0"/>
              </a:spcAft>
              <a:buNone/>
              <a:defRPr sz="800">
                <a:latin typeface="Google Sans"/>
                <a:ea typeface="Google Sans"/>
                <a:cs typeface="Google Sans"/>
                <a:sym typeface="Google Sans"/>
              </a:defRPr>
            </a:lvl3pPr>
            <a:lvl4pPr lvl="3" rtl="0">
              <a:spcBef>
                <a:spcPts val="0"/>
              </a:spcBef>
              <a:spcAft>
                <a:spcPts val="0"/>
              </a:spcAft>
              <a:buNone/>
              <a:defRPr sz="800">
                <a:latin typeface="Google Sans"/>
                <a:ea typeface="Google Sans"/>
                <a:cs typeface="Google Sans"/>
                <a:sym typeface="Google Sans"/>
              </a:defRPr>
            </a:lvl4pPr>
            <a:lvl5pPr lvl="4" rtl="0">
              <a:spcBef>
                <a:spcPts val="0"/>
              </a:spcBef>
              <a:spcAft>
                <a:spcPts val="0"/>
              </a:spcAft>
              <a:buNone/>
              <a:defRPr sz="800">
                <a:latin typeface="Google Sans"/>
                <a:ea typeface="Google Sans"/>
                <a:cs typeface="Google Sans"/>
                <a:sym typeface="Google Sans"/>
              </a:defRPr>
            </a:lvl5pPr>
            <a:lvl6pPr lvl="5" rtl="0">
              <a:spcBef>
                <a:spcPts val="0"/>
              </a:spcBef>
              <a:spcAft>
                <a:spcPts val="0"/>
              </a:spcAft>
              <a:buNone/>
              <a:defRPr sz="800">
                <a:latin typeface="Google Sans"/>
                <a:ea typeface="Google Sans"/>
                <a:cs typeface="Google Sans"/>
                <a:sym typeface="Google Sans"/>
              </a:defRPr>
            </a:lvl6pPr>
            <a:lvl7pPr lvl="6" rtl="0">
              <a:spcBef>
                <a:spcPts val="0"/>
              </a:spcBef>
              <a:spcAft>
                <a:spcPts val="0"/>
              </a:spcAft>
              <a:buNone/>
              <a:defRPr sz="800">
                <a:latin typeface="Google Sans"/>
                <a:ea typeface="Google Sans"/>
                <a:cs typeface="Google Sans"/>
                <a:sym typeface="Google Sans"/>
              </a:defRPr>
            </a:lvl7pPr>
            <a:lvl8pPr lvl="7" rtl="0">
              <a:spcBef>
                <a:spcPts val="0"/>
              </a:spcBef>
              <a:spcAft>
                <a:spcPts val="0"/>
              </a:spcAft>
              <a:buNone/>
              <a:defRPr sz="800">
                <a:latin typeface="Google Sans"/>
                <a:ea typeface="Google Sans"/>
                <a:cs typeface="Google Sans"/>
                <a:sym typeface="Google Sans"/>
              </a:defRPr>
            </a:lvl8pPr>
            <a:lvl9pPr lvl="8" rtl="0">
              <a:spcBef>
                <a:spcPts val="0"/>
              </a:spcBef>
              <a:spcAft>
                <a:spcPts val="0"/>
              </a:spcAft>
              <a:buNone/>
              <a:defRPr sz="800">
                <a:latin typeface="Google Sans"/>
                <a:ea typeface="Google Sans"/>
                <a:cs typeface="Google Sans"/>
                <a:sym typeface="Google Sans"/>
              </a:defRPr>
            </a:lvl9pPr>
          </a:lstStyle>
          <a:p>
            <a:endParaRPr/>
          </a:p>
        </p:txBody>
      </p:sp>
      <p:sp>
        <p:nvSpPr>
          <p:cNvPr id="234" name="Google Shape;234;p33"/>
          <p:cNvSpPr txBox="1">
            <a:spLocks noGrp="1"/>
          </p:cNvSpPr>
          <p:nvPr>
            <p:ph type="subTitle" idx="1"/>
          </p:nvPr>
        </p:nvSpPr>
        <p:spPr>
          <a:xfrm>
            <a:off x="503626" y="12553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1100">
                <a:solidFill>
                  <a:schemeClr val="dk1"/>
                </a:solidFill>
                <a:latin typeface="Roboto"/>
                <a:ea typeface="Roboto"/>
                <a:cs typeface="Roboto"/>
                <a:sym typeface="Roboto"/>
              </a:defRPr>
            </a:lvl2pPr>
            <a:lvl3pPr lvl="2" rtl="0">
              <a:lnSpc>
                <a:spcPct val="90000"/>
              </a:lnSpc>
              <a:spcBef>
                <a:spcPts val="1600"/>
              </a:spcBef>
              <a:spcAft>
                <a:spcPts val="0"/>
              </a:spcAft>
              <a:buNone/>
              <a:defRPr sz="1100">
                <a:solidFill>
                  <a:schemeClr val="dk1"/>
                </a:solidFill>
                <a:latin typeface="Roboto"/>
                <a:ea typeface="Roboto"/>
                <a:cs typeface="Roboto"/>
                <a:sym typeface="Roboto"/>
              </a:defRPr>
            </a:lvl3pPr>
            <a:lvl4pPr lvl="3" rtl="0">
              <a:lnSpc>
                <a:spcPct val="90000"/>
              </a:lnSpc>
              <a:spcBef>
                <a:spcPts val="1600"/>
              </a:spcBef>
              <a:spcAft>
                <a:spcPts val="0"/>
              </a:spcAft>
              <a:buNone/>
              <a:defRPr sz="1100">
                <a:solidFill>
                  <a:schemeClr val="dk1"/>
                </a:solidFill>
                <a:latin typeface="Roboto"/>
                <a:ea typeface="Roboto"/>
                <a:cs typeface="Roboto"/>
                <a:sym typeface="Roboto"/>
              </a:defRPr>
            </a:lvl4pPr>
            <a:lvl5pPr lvl="4" rtl="0">
              <a:lnSpc>
                <a:spcPct val="90000"/>
              </a:lnSpc>
              <a:spcBef>
                <a:spcPts val="1600"/>
              </a:spcBef>
              <a:spcAft>
                <a:spcPts val="0"/>
              </a:spcAft>
              <a:buNone/>
              <a:defRPr sz="1100">
                <a:solidFill>
                  <a:schemeClr val="dk1"/>
                </a:solidFill>
                <a:latin typeface="Roboto"/>
                <a:ea typeface="Roboto"/>
                <a:cs typeface="Roboto"/>
                <a:sym typeface="Roboto"/>
              </a:defRPr>
            </a:lvl5pPr>
            <a:lvl6pPr lvl="5" rtl="0">
              <a:lnSpc>
                <a:spcPct val="90000"/>
              </a:lnSpc>
              <a:spcBef>
                <a:spcPts val="1600"/>
              </a:spcBef>
              <a:spcAft>
                <a:spcPts val="0"/>
              </a:spcAft>
              <a:buNone/>
              <a:defRPr sz="1100">
                <a:solidFill>
                  <a:schemeClr val="dk1"/>
                </a:solidFill>
                <a:latin typeface="Roboto"/>
                <a:ea typeface="Roboto"/>
                <a:cs typeface="Roboto"/>
                <a:sym typeface="Roboto"/>
              </a:defRPr>
            </a:lvl6pPr>
            <a:lvl7pPr lvl="6" rtl="0">
              <a:lnSpc>
                <a:spcPct val="90000"/>
              </a:lnSpc>
              <a:spcBef>
                <a:spcPts val="1600"/>
              </a:spcBef>
              <a:spcAft>
                <a:spcPts val="0"/>
              </a:spcAft>
              <a:buNone/>
              <a:defRPr sz="1100">
                <a:solidFill>
                  <a:schemeClr val="dk1"/>
                </a:solidFill>
                <a:latin typeface="Roboto"/>
                <a:ea typeface="Roboto"/>
                <a:cs typeface="Roboto"/>
                <a:sym typeface="Roboto"/>
              </a:defRPr>
            </a:lvl7pPr>
            <a:lvl8pPr lvl="7" rtl="0">
              <a:lnSpc>
                <a:spcPct val="90000"/>
              </a:lnSpc>
              <a:spcBef>
                <a:spcPts val="1600"/>
              </a:spcBef>
              <a:spcAft>
                <a:spcPts val="0"/>
              </a:spcAft>
              <a:buNone/>
              <a:defRPr sz="1100">
                <a:solidFill>
                  <a:schemeClr val="dk1"/>
                </a:solidFill>
                <a:latin typeface="Roboto"/>
                <a:ea typeface="Roboto"/>
                <a:cs typeface="Roboto"/>
                <a:sym typeface="Roboto"/>
              </a:defRPr>
            </a:lvl8pPr>
            <a:lvl9pPr lvl="8" rtl="0">
              <a:lnSpc>
                <a:spcPct val="90000"/>
              </a:lnSpc>
              <a:spcBef>
                <a:spcPts val="1600"/>
              </a:spcBef>
              <a:spcAft>
                <a:spcPts val="1600"/>
              </a:spcAft>
              <a:buNone/>
              <a:defRPr sz="1100">
                <a:solidFill>
                  <a:schemeClr val="dk1"/>
                </a:solidFill>
                <a:latin typeface="Roboto"/>
                <a:ea typeface="Roboto"/>
                <a:cs typeface="Roboto"/>
                <a:sym typeface="Roboto"/>
              </a:defRPr>
            </a:lvl9pPr>
          </a:lstStyle>
          <a:p>
            <a:endParaRPr/>
          </a:p>
        </p:txBody>
      </p:sp>
      <p:sp>
        <p:nvSpPr>
          <p:cNvPr id="235" name="Google Shape;235;p33"/>
          <p:cNvSpPr txBox="1">
            <a:spLocks noGrp="1"/>
          </p:cNvSpPr>
          <p:nvPr>
            <p:ph type="subTitle" idx="2"/>
          </p:nvPr>
        </p:nvSpPr>
        <p:spPr>
          <a:xfrm>
            <a:off x="49644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10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1"/>
                </a:solidFill>
                <a:latin typeface="Google Sans"/>
                <a:ea typeface="Google Sans"/>
                <a:cs typeface="Google Sans"/>
                <a:sym typeface="Google Sans"/>
              </a:defRPr>
            </a:lvl9pPr>
          </a:lstStyle>
          <a:p>
            <a:endParaRPr/>
          </a:p>
        </p:txBody>
      </p:sp>
      <p:sp>
        <p:nvSpPr>
          <p:cNvPr id="236" name="Google Shape;236;p33"/>
          <p:cNvSpPr txBox="1">
            <a:spLocks noGrp="1"/>
          </p:cNvSpPr>
          <p:nvPr>
            <p:ph type="subTitle" idx="3"/>
          </p:nvPr>
        </p:nvSpPr>
        <p:spPr>
          <a:xfrm>
            <a:off x="49869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1"/>
                </a:solidFill>
                <a:latin typeface="Roboto"/>
                <a:ea typeface="Roboto"/>
                <a:cs typeface="Roboto"/>
                <a:sym typeface="Roboto"/>
              </a:defRPr>
            </a:lvl1pPr>
            <a:lvl2pPr lvl="1" rtl="0">
              <a:lnSpc>
                <a:spcPct val="90000"/>
              </a:lnSpc>
              <a:spcBef>
                <a:spcPts val="1600"/>
              </a:spcBef>
              <a:spcAft>
                <a:spcPts val="0"/>
              </a:spcAft>
              <a:buNone/>
              <a:defRPr sz="1100">
                <a:solidFill>
                  <a:schemeClr val="dk1"/>
                </a:solidFill>
                <a:latin typeface="Roboto"/>
                <a:ea typeface="Roboto"/>
                <a:cs typeface="Roboto"/>
                <a:sym typeface="Roboto"/>
              </a:defRPr>
            </a:lvl2pPr>
            <a:lvl3pPr lvl="2" rtl="0">
              <a:lnSpc>
                <a:spcPct val="90000"/>
              </a:lnSpc>
              <a:spcBef>
                <a:spcPts val="1600"/>
              </a:spcBef>
              <a:spcAft>
                <a:spcPts val="0"/>
              </a:spcAft>
              <a:buNone/>
              <a:defRPr sz="1100">
                <a:solidFill>
                  <a:schemeClr val="dk1"/>
                </a:solidFill>
                <a:latin typeface="Roboto"/>
                <a:ea typeface="Roboto"/>
                <a:cs typeface="Roboto"/>
                <a:sym typeface="Roboto"/>
              </a:defRPr>
            </a:lvl3pPr>
            <a:lvl4pPr lvl="3" rtl="0">
              <a:lnSpc>
                <a:spcPct val="90000"/>
              </a:lnSpc>
              <a:spcBef>
                <a:spcPts val="1600"/>
              </a:spcBef>
              <a:spcAft>
                <a:spcPts val="0"/>
              </a:spcAft>
              <a:buNone/>
              <a:defRPr sz="1100">
                <a:solidFill>
                  <a:schemeClr val="dk1"/>
                </a:solidFill>
                <a:latin typeface="Roboto"/>
                <a:ea typeface="Roboto"/>
                <a:cs typeface="Roboto"/>
                <a:sym typeface="Roboto"/>
              </a:defRPr>
            </a:lvl4pPr>
            <a:lvl5pPr lvl="4" rtl="0">
              <a:lnSpc>
                <a:spcPct val="90000"/>
              </a:lnSpc>
              <a:spcBef>
                <a:spcPts val="1600"/>
              </a:spcBef>
              <a:spcAft>
                <a:spcPts val="0"/>
              </a:spcAft>
              <a:buNone/>
              <a:defRPr sz="1100">
                <a:solidFill>
                  <a:schemeClr val="dk1"/>
                </a:solidFill>
                <a:latin typeface="Roboto"/>
                <a:ea typeface="Roboto"/>
                <a:cs typeface="Roboto"/>
                <a:sym typeface="Roboto"/>
              </a:defRPr>
            </a:lvl5pPr>
            <a:lvl6pPr lvl="5" rtl="0">
              <a:lnSpc>
                <a:spcPct val="90000"/>
              </a:lnSpc>
              <a:spcBef>
                <a:spcPts val="1600"/>
              </a:spcBef>
              <a:spcAft>
                <a:spcPts val="0"/>
              </a:spcAft>
              <a:buNone/>
              <a:defRPr sz="1100">
                <a:solidFill>
                  <a:schemeClr val="dk1"/>
                </a:solidFill>
                <a:latin typeface="Roboto"/>
                <a:ea typeface="Roboto"/>
                <a:cs typeface="Roboto"/>
                <a:sym typeface="Roboto"/>
              </a:defRPr>
            </a:lvl6pPr>
            <a:lvl7pPr lvl="6" rtl="0">
              <a:lnSpc>
                <a:spcPct val="90000"/>
              </a:lnSpc>
              <a:spcBef>
                <a:spcPts val="1600"/>
              </a:spcBef>
              <a:spcAft>
                <a:spcPts val="0"/>
              </a:spcAft>
              <a:buNone/>
              <a:defRPr sz="1100">
                <a:solidFill>
                  <a:schemeClr val="dk1"/>
                </a:solidFill>
                <a:latin typeface="Roboto"/>
                <a:ea typeface="Roboto"/>
                <a:cs typeface="Roboto"/>
                <a:sym typeface="Roboto"/>
              </a:defRPr>
            </a:lvl7pPr>
            <a:lvl8pPr lvl="7" rtl="0">
              <a:lnSpc>
                <a:spcPct val="90000"/>
              </a:lnSpc>
              <a:spcBef>
                <a:spcPts val="1600"/>
              </a:spcBef>
              <a:spcAft>
                <a:spcPts val="0"/>
              </a:spcAft>
              <a:buNone/>
              <a:defRPr sz="1100">
                <a:solidFill>
                  <a:schemeClr val="dk1"/>
                </a:solidFill>
                <a:latin typeface="Roboto"/>
                <a:ea typeface="Roboto"/>
                <a:cs typeface="Roboto"/>
                <a:sym typeface="Roboto"/>
              </a:defRPr>
            </a:lvl8pPr>
            <a:lvl9pPr lvl="8" rtl="0">
              <a:lnSpc>
                <a:spcPct val="90000"/>
              </a:lnSpc>
              <a:spcBef>
                <a:spcPts val="1600"/>
              </a:spcBef>
              <a:spcAft>
                <a:spcPts val="1600"/>
              </a:spcAft>
              <a:buNone/>
              <a:defRPr sz="1100">
                <a:solidFill>
                  <a:schemeClr val="dk1"/>
                </a:solidFill>
                <a:latin typeface="Roboto"/>
                <a:ea typeface="Roboto"/>
                <a:cs typeface="Roboto"/>
                <a:sym typeface="Roboto"/>
              </a:defRPr>
            </a:lvl9pPr>
          </a:lstStyle>
          <a:p>
            <a:endParaRPr/>
          </a:p>
        </p:txBody>
      </p:sp>
      <p:sp>
        <p:nvSpPr>
          <p:cNvPr id="237" name="Google Shape;237;p33"/>
          <p:cNvSpPr txBox="1">
            <a:spLocks noGrp="1"/>
          </p:cNvSpPr>
          <p:nvPr>
            <p:ph type="subTitle" idx="4"/>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238" name="Google Shape;238;p33"/>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uild/List slide ">
  <p:cSld name="SECTION_HEADER_2">
    <p:bg>
      <p:bgPr>
        <a:solidFill>
          <a:srgbClr val="3C78D8"/>
        </a:solidFill>
        <a:effectLst/>
      </p:bgPr>
    </p:bg>
    <p:spTree>
      <p:nvGrpSpPr>
        <p:cNvPr id="1" name="Shape 25"/>
        <p:cNvGrpSpPr/>
        <p:nvPr/>
      </p:nvGrpSpPr>
      <p:grpSpPr>
        <a:xfrm>
          <a:off x="0" y="0"/>
          <a:ext cx="0" cy="0"/>
          <a:chOff x="0" y="0"/>
          <a:chExt cx="0" cy="0"/>
        </a:xfrm>
      </p:grpSpPr>
      <p:sp>
        <p:nvSpPr>
          <p:cNvPr id="26" name="Google Shape;26;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7" name="Google Shape;27;p5"/>
          <p:cNvSpPr txBox="1">
            <a:spLocks noGrp="1"/>
          </p:cNvSpPr>
          <p:nvPr>
            <p:ph type="title"/>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Google Sans"/>
                <a:ea typeface="Google Sans"/>
                <a:cs typeface="Google Sans"/>
                <a:sym typeface="Google Sans"/>
              </a:defRPr>
            </a:lvl1pPr>
            <a:lvl2pPr lvl="1" rtl="0">
              <a:spcBef>
                <a:spcPts val="0"/>
              </a:spcBef>
              <a:spcAft>
                <a:spcPts val="0"/>
              </a:spcAft>
              <a:buNone/>
              <a:defRPr sz="800" b="1">
                <a:solidFill>
                  <a:srgbClr val="FFFFFF"/>
                </a:solidFill>
                <a:latin typeface="Google Sans"/>
                <a:ea typeface="Google Sans"/>
                <a:cs typeface="Google Sans"/>
                <a:sym typeface="Google Sans"/>
              </a:defRPr>
            </a:lvl2pPr>
            <a:lvl3pPr lvl="2" rtl="0">
              <a:spcBef>
                <a:spcPts val="0"/>
              </a:spcBef>
              <a:spcAft>
                <a:spcPts val="0"/>
              </a:spcAft>
              <a:buNone/>
              <a:defRPr sz="800" b="1">
                <a:solidFill>
                  <a:srgbClr val="FFFFFF"/>
                </a:solidFill>
                <a:latin typeface="Google Sans"/>
                <a:ea typeface="Google Sans"/>
                <a:cs typeface="Google Sans"/>
                <a:sym typeface="Google Sans"/>
              </a:defRPr>
            </a:lvl3pPr>
            <a:lvl4pPr lvl="3" rtl="0">
              <a:spcBef>
                <a:spcPts val="0"/>
              </a:spcBef>
              <a:spcAft>
                <a:spcPts val="0"/>
              </a:spcAft>
              <a:buNone/>
              <a:defRPr sz="800" b="1">
                <a:solidFill>
                  <a:srgbClr val="FFFFFF"/>
                </a:solidFill>
                <a:latin typeface="Google Sans"/>
                <a:ea typeface="Google Sans"/>
                <a:cs typeface="Google Sans"/>
                <a:sym typeface="Google Sans"/>
              </a:defRPr>
            </a:lvl4pPr>
            <a:lvl5pPr lvl="4" rtl="0">
              <a:spcBef>
                <a:spcPts val="0"/>
              </a:spcBef>
              <a:spcAft>
                <a:spcPts val="0"/>
              </a:spcAft>
              <a:buNone/>
              <a:defRPr sz="800" b="1">
                <a:solidFill>
                  <a:srgbClr val="FFFFFF"/>
                </a:solidFill>
                <a:latin typeface="Google Sans"/>
                <a:ea typeface="Google Sans"/>
                <a:cs typeface="Google Sans"/>
                <a:sym typeface="Google Sans"/>
              </a:defRPr>
            </a:lvl5pPr>
            <a:lvl6pPr lvl="5" rtl="0">
              <a:spcBef>
                <a:spcPts val="0"/>
              </a:spcBef>
              <a:spcAft>
                <a:spcPts val="0"/>
              </a:spcAft>
              <a:buNone/>
              <a:defRPr sz="800" b="1">
                <a:solidFill>
                  <a:srgbClr val="FFFFFF"/>
                </a:solidFill>
                <a:latin typeface="Google Sans"/>
                <a:ea typeface="Google Sans"/>
                <a:cs typeface="Google Sans"/>
                <a:sym typeface="Google Sans"/>
              </a:defRPr>
            </a:lvl6pPr>
            <a:lvl7pPr lvl="6" rtl="0">
              <a:spcBef>
                <a:spcPts val="0"/>
              </a:spcBef>
              <a:spcAft>
                <a:spcPts val="0"/>
              </a:spcAft>
              <a:buNone/>
              <a:defRPr sz="800" b="1">
                <a:solidFill>
                  <a:srgbClr val="FFFFFF"/>
                </a:solidFill>
                <a:latin typeface="Google Sans"/>
                <a:ea typeface="Google Sans"/>
                <a:cs typeface="Google Sans"/>
                <a:sym typeface="Google Sans"/>
              </a:defRPr>
            </a:lvl7pPr>
            <a:lvl8pPr lvl="7" rtl="0">
              <a:spcBef>
                <a:spcPts val="0"/>
              </a:spcBef>
              <a:spcAft>
                <a:spcPts val="0"/>
              </a:spcAft>
              <a:buNone/>
              <a:defRPr sz="800" b="1">
                <a:solidFill>
                  <a:srgbClr val="FFFFFF"/>
                </a:solidFill>
                <a:latin typeface="Google Sans"/>
                <a:ea typeface="Google Sans"/>
                <a:cs typeface="Google Sans"/>
                <a:sym typeface="Google Sans"/>
              </a:defRPr>
            </a:lvl8pPr>
            <a:lvl9pPr lvl="8" rtl="0">
              <a:spcBef>
                <a:spcPts val="0"/>
              </a:spcBef>
              <a:spcAft>
                <a:spcPts val="0"/>
              </a:spcAft>
              <a:buNone/>
              <a:defRPr sz="800" b="1">
                <a:solidFill>
                  <a:srgbClr val="FFFFFF"/>
                </a:solidFill>
                <a:latin typeface="Google Sans"/>
                <a:ea typeface="Google Sans"/>
                <a:cs typeface="Google Sans"/>
                <a:sym typeface="Google Sans"/>
              </a:defRPr>
            </a:lvl9pPr>
          </a:lstStyle>
          <a:p>
            <a:endParaRPr/>
          </a:p>
        </p:txBody>
      </p:sp>
      <p:sp>
        <p:nvSpPr>
          <p:cNvPr id="28" name="Google Shape;28;p5"/>
          <p:cNvSpPr txBox="1">
            <a:spLocks noGrp="1"/>
          </p:cNvSpPr>
          <p:nvPr>
            <p:ph type="subTitle" idx="1"/>
          </p:nvPr>
        </p:nvSpPr>
        <p:spPr>
          <a:xfrm>
            <a:off x="493775" y="1101900"/>
            <a:ext cx="6399600" cy="2939700"/>
          </a:xfrm>
          <a:prstGeom prst="rect">
            <a:avLst/>
          </a:prstGeom>
        </p:spPr>
        <p:txBody>
          <a:bodyPr spcFirstLastPara="1" wrap="square" lIns="91425" tIns="91425" rIns="91425" bIns="91425" anchor="ctr" anchorCtr="0">
            <a:noAutofit/>
          </a:bodyPr>
          <a:lstStyle>
            <a:lvl1pPr marL="0" marR="0" lvl="0" indent="0" algn="l" rtl="0">
              <a:lnSpc>
                <a:spcPct val="90000"/>
              </a:lnSpc>
              <a:spcBef>
                <a:spcPts val="0"/>
              </a:spcBef>
              <a:spcAft>
                <a:spcPts val="0"/>
              </a:spcAft>
              <a:buNone/>
              <a:defRPr sz="3300" b="1">
                <a:solidFill>
                  <a:srgbClr val="FFFFFF"/>
                </a:solidFill>
                <a:latin typeface="Google Sans"/>
                <a:ea typeface="Google Sans"/>
                <a:cs typeface="Google Sans"/>
                <a:sym typeface="Google Sans"/>
              </a:defRPr>
            </a:lvl1pPr>
            <a:lvl2pPr lvl="1" rtl="0">
              <a:lnSpc>
                <a:spcPct val="90000"/>
              </a:lnSpc>
              <a:spcBef>
                <a:spcPts val="0"/>
              </a:spcBef>
              <a:spcAft>
                <a:spcPts val="0"/>
              </a:spcAft>
              <a:buNone/>
              <a:defRPr/>
            </a:lvl2pPr>
            <a:lvl3pPr lvl="2" rtl="0">
              <a:lnSpc>
                <a:spcPct val="90000"/>
              </a:lnSpc>
              <a:spcBef>
                <a:spcPts val="0"/>
              </a:spcBef>
              <a:spcAft>
                <a:spcPts val="0"/>
              </a:spcAft>
              <a:buNone/>
              <a:defRPr/>
            </a:lvl3pPr>
            <a:lvl4pPr lvl="3" rtl="0">
              <a:lnSpc>
                <a:spcPct val="90000"/>
              </a:lnSpc>
              <a:spcBef>
                <a:spcPts val="0"/>
              </a:spcBef>
              <a:spcAft>
                <a:spcPts val="0"/>
              </a:spcAft>
              <a:buNone/>
              <a:defRPr/>
            </a:lvl4pPr>
            <a:lvl5pPr lvl="4" rtl="0">
              <a:lnSpc>
                <a:spcPct val="90000"/>
              </a:lnSpc>
              <a:spcBef>
                <a:spcPts val="0"/>
              </a:spcBef>
              <a:spcAft>
                <a:spcPts val="0"/>
              </a:spcAft>
              <a:buNone/>
              <a:defRPr/>
            </a:lvl5pPr>
            <a:lvl6pPr lvl="5" rtl="0">
              <a:lnSpc>
                <a:spcPct val="90000"/>
              </a:lnSpc>
              <a:spcBef>
                <a:spcPts val="0"/>
              </a:spcBef>
              <a:spcAft>
                <a:spcPts val="0"/>
              </a:spcAft>
              <a:buNone/>
              <a:defRPr/>
            </a:lvl6pPr>
            <a:lvl7pPr lvl="6" rtl="0">
              <a:lnSpc>
                <a:spcPct val="90000"/>
              </a:lnSpc>
              <a:spcBef>
                <a:spcPts val="0"/>
              </a:spcBef>
              <a:spcAft>
                <a:spcPts val="0"/>
              </a:spcAft>
              <a:buNone/>
              <a:defRPr/>
            </a:lvl7pPr>
            <a:lvl8pPr lvl="7" rtl="0">
              <a:lnSpc>
                <a:spcPct val="90000"/>
              </a:lnSpc>
              <a:spcBef>
                <a:spcPts val="0"/>
              </a:spcBef>
              <a:spcAft>
                <a:spcPts val="0"/>
              </a:spcAft>
              <a:buNone/>
              <a:defRPr/>
            </a:lvl8pPr>
            <a:lvl9pPr lvl="8" rtl="0">
              <a:lnSpc>
                <a:spcPct val="90000"/>
              </a:lnSpc>
              <a:spcBef>
                <a:spcPts val="0"/>
              </a:spcBef>
              <a:spcAft>
                <a:spcPts val="0"/>
              </a:spcAft>
              <a:buNone/>
              <a:defRPr/>
            </a:lvl9pPr>
          </a:lstStyle>
          <a:p>
            <a:endParaRPr/>
          </a:p>
        </p:txBody>
      </p:sp>
      <p:pic>
        <p:nvPicPr>
          <p:cNvPr id="29" name="Google Shape;29;p5"/>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4 Data Point slide">
  <p:cSld name="TITLE_ONLY_1_1_1_1_2_1">
    <p:bg>
      <p:bgPr>
        <a:solidFill>
          <a:schemeClr val="dk2"/>
        </a:solidFill>
        <a:effectLst/>
      </p:bgPr>
    </p:bg>
    <p:spTree>
      <p:nvGrpSpPr>
        <p:cNvPr id="1" name="Shape 239"/>
        <p:cNvGrpSpPr/>
        <p:nvPr/>
      </p:nvGrpSpPr>
      <p:grpSpPr>
        <a:xfrm>
          <a:off x="0" y="0"/>
          <a:ext cx="0" cy="0"/>
          <a:chOff x="0" y="0"/>
          <a:chExt cx="0" cy="0"/>
        </a:xfrm>
      </p:grpSpPr>
      <p:cxnSp>
        <p:nvCxnSpPr>
          <p:cNvPr id="240" name="Google Shape;240;p34"/>
          <p:cNvCxnSpPr/>
          <p:nvPr/>
        </p:nvCxnSpPr>
        <p:spPr>
          <a:xfrm rot="10800000">
            <a:off x="3099375" y="489450"/>
            <a:ext cx="2619900" cy="0"/>
          </a:xfrm>
          <a:prstGeom prst="straightConnector1">
            <a:avLst/>
          </a:prstGeom>
          <a:noFill/>
          <a:ln w="9525" cap="flat" cmpd="sng">
            <a:solidFill>
              <a:srgbClr val="D6DADE"/>
            </a:solidFill>
            <a:prstDash val="solid"/>
            <a:round/>
            <a:headEnd type="none" w="med" len="med"/>
            <a:tailEnd type="none" w="med" len="med"/>
          </a:ln>
        </p:spPr>
      </p:cxnSp>
      <p:sp>
        <p:nvSpPr>
          <p:cNvPr id="241" name="Google Shape;241;p34"/>
          <p:cNvSpPr txBox="1">
            <a:spLocks noGrp="1"/>
          </p:cNvSpPr>
          <p:nvPr>
            <p:ph type="subTitle" idx="1"/>
          </p:nvPr>
        </p:nvSpPr>
        <p:spPr>
          <a:xfrm>
            <a:off x="3311348" y="9611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1"/>
                </a:solidFill>
                <a:latin typeface="Google Sans"/>
                <a:ea typeface="Google Sans"/>
                <a:cs typeface="Google Sans"/>
                <a:sym typeface="Google Sans"/>
              </a:defRPr>
            </a:lvl9pPr>
          </a:lstStyle>
          <a:p>
            <a:endParaRPr/>
          </a:p>
        </p:txBody>
      </p:sp>
      <p:sp>
        <p:nvSpPr>
          <p:cNvPr id="242" name="Google Shape;242;p34"/>
          <p:cNvSpPr txBox="1">
            <a:spLocks noGrp="1"/>
          </p:cNvSpPr>
          <p:nvPr>
            <p:ph type="subTitle" idx="2"/>
          </p:nvPr>
        </p:nvSpPr>
        <p:spPr>
          <a:xfrm>
            <a:off x="6179497" y="9611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1"/>
                </a:solidFill>
                <a:latin typeface="Google Sans"/>
                <a:ea typeface="Google Sans"/>
                <a:cs typeface="Google Sans"/>
                <a:sym typeface="Google Sans"/>
              </a:defRPr>
            </a:lvl9pPr>
          </a:lstStyle>
          <a:p>
            <a:endParaRPr/>
          </a:p>
        </p:txBody>
      </p:sp>
      <p:sp>
        <p:nvSpPr>
          <p:cNvPr id="243" name="Google Shape;243;p34"/>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latin typeface="Google Sans"/>
                <a:ea typeface="Google Sans"/>
                <a:cs typeface="Google Sans"/>
                <a:sym typeface="Google Sans"/>
              </a:defRPr>
            </a:lvl2pPr>
            <a:lvl3pPr lvl="2" rtl="0">
              <a:spcBef>
                <a:spcPts val="0"/>
              </a:spcBef>
              <a:spcAft>
                <a:spcPts val="0"/>
              </a:spcAft>
              <a:buNone/>
              <a:defRPr sz="800">
                <a:latin typeface="Google Sans"/>
                <a:ea typeface="Google Sans"/>
                <a:cs typeface="Google Sans"/>
                <a:sym typeface="Google Sans"/>
              </a:defRPr>
            </a:lvl3pPr>
            <a:lvl4pPr lvl="3" rtl="0">
              <a:spcBef>
                <a:spcPts val="0"/>
              </a:spcBef>
              <a:spcAft>
                <a:spcPts val="0"/>
              </a:spcAft>
              <a:buNone/>
              <a:defRPr sz="800">
                <a:latin typeface="Google Sans"/>
                <a:ea typeface="Google Sans"/>
                <a:cs typeface="Google Sans"/>
                <a:sym typeface="Google Sans"/>
              </a:defRPr>
            </a:lvl4pPr>
            <a:lvl5pPr lvl="4" rtl="0">
              <a:spcBef>
                <a:spcPts val="0"/>
              </a:spcBef>
              <a:spcAft>
                <a:spcPts val="0"/>
              </a:spcAft>
              <a:buNone/>
              <a:defRPr sz="800">
                <a:latin typeface="Google Sans"/>
                <a:ea typeface="Google Sans"/>
                <a:cs typeface="Google Sans"/>
                <a:sym typeface="Google Sans"/>
              </a:defRPr>
            </a:lvl5pPr>
            <a:lvl6pPr lvl="5" rtl="0">
              <a:spcBef>
                <a:spcPts val="0"/>
              </a:spcBef>
              <a:spcAft>
                <a:spcPts val="0"/>
              </a:spcAft>
              <a:buNone/>
              <a:defRPr sz="800">
                <a:latin typeface="Google Sans"/>
                <a:ea typeface="Google Sans"/>
                <a:cs typeface="Google Sans"/>
                <a:sym typeface="Google Sans"/>
              </a:defRPr>
            </a:lvl6pPr>
            <a:lvl7pPr lvl="6" rtl="0">
              <a:spcBef>
                <a:spcPts val="0"/>
              </a:spcBef>
              <a:spcAft>
                <a:spcPts val="0"/>
              </a:spcAft>
              <a:buNone/>
              <a:defRPr sz="800">
                <a:latin typeface="Google Sans"/>
                <a:ea typeface="Google Sans"/>
                <a:cs typeface="Google Sans"/>
                <a:sym typeface="Google Sans"/>
              </a:defRPr>
            </a:lvl7pPr>
            <a:lvl8pPr lvl="7" rtl="0">
              <a:spcBef>
                <a:spcPts val="0"/>
              </a:spcBef>
              <a:spcAft>
                <a:spcPts val="0"/>
              </a:spcAft>
              <a:buNone/>
              <a:defRPr sz="800">
                <a:latin typeface="Google Sans"/>
                <a:ea typeface="Google Sans"/>
                <a:cs typeface="Google Sans"/>
                <a:sym typeface="Google Sans"/>
              </a:defRPr>
            </a:lvl8pPr>
            <a:lvl9pPr lvl="8" rtl="0">
              <a:spcBef>
                <a:spcPts val="0"/>
              </a:spcBef>
              <a:spcAft>
                <a:spcPts val="0"/>
              </a:spcAft>
              <a:buNone/>
              <a:defRPr sz="800">
                <a:latin typeface="Google Sans"/>
                <a:ea typeface="Google Sans"/>
                <a:cs typeface="Google Sans"/>
                <a:sym typeface="Google Sans"/>
              </a:defRPr>
            </a:lvl9pPr>
          </a:lstStyle>
          <a:p>
            <a:endParaRPr/>
          </a:p>
        </p:txBody>
      </p:sp>
      <p:sp>
        <p:nvSpPr>
          <p:cNvPr id="244" name="Google Shape;244;p34"/>
          <p:cNvSpPr txBox="1">
            <a:spLocks noGrp="1"/>
          </p:cNvSpPr>
          <p:nvPr>
            <p:ph type="subTitle" idx="3"/>
          </p:nvPr>
        </p:nvSpPr>
        <p:spPr>
          <a:xfrm>
            <a:off x="3362695" y="17321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1"/>
                </a:solidFill>
                <a:latin typeface="Roboto"/>
                <a:ea typeface="Roboto"/>
                <a:cs typeface="Roboto"/>
                <a:sym typeface="Roboto"/>
              </a:defRPr>
            </a:lvl1pPr>
            <a:lvl2pPr lvl="1" rtl="0">
              <a:lnSpc>
                <a:spcPct val="90000"/>
              </a:lnSpc>
              <a:spcBef>
                <a:spcPts val="1600"/>
              </a:spcBef>
              <a:spcAft>
                <a:spcPts val="0"/>
              </a:spcAft>
              <a:buNone/>
              <a:defRPr sz="800">
                <a:solidFill>
                  <a:schemeClr val="dk1"/>
                </a:solidFill>
                <a:latin typeface="Roboto"/>
                <a:ea typeface="Roboto"/>
                <a:cs typeface="Roboto"/>
                <a:sym typeface="Roboto"/>
              </a:defRPr>
            </a:lvl2pPr>
            <a:lvl3pPr lvl="2" rtl="0">
              <a:lnSpc>
                <a:spcPct val="90000"/>
              </a:lnSpc>
              <a:spcBef>
                <a:spcPts val="1600"/>
              </a:spcBef>
              <a:spcAft>
                <a:spcPts val="0"/>
              </a:spcAft>
              <a:buNone/>
              <a:defRPr sz="800">
                <a:solidFill>
                  <a:schemeClr val="dk1"/>
                </a:solidFill>
                <a:latin typeface="Roboto"/>
                <a:ea typeface="Roboto"/>
                <a:cs typeface="Roboto"/>
                <a:sym typeface="Roboto"/>
              </a:defRPr>
            </a:lvl3pPr>
            <a:lvl4pPr lvl="3" rtl="0">
              <a:lnSpc>
                <a:spcPct val="90000"/>
              </a:lnSpc>
              <a:spcBef>
                <a:spcPts val="1600"/>
              </a:spcBef>
              <a:spcAft>
                <a:spcPts val="0"/>
              </a:spcAft>
              <a:buNone/>
              <a:defRPr sz="800">
                <a:solidFill>
                  <a:schemeClr val="dk1"/>
                </a:solidFill>
                <a:latin typeface="Roboto"/>
                <a:ea typeface="Roboto"/>
                <a:cs typeface="Roboto"/>
                <a:sym typeface="Roboto"/>
              </a:defRPr>
            </a:lvl4pPr>
            <a:lvl5pPr lvl="4" rtl="0">
              <a:lnSpc>
                <a:spcPct val="90000"/>
              </a:lnSpc>
              <a:spcBef>
                <a:spcPts val="1600"/>
              </a:spcBef>
              <a:spcAft>
                <a:spcPts val="0"/>
              </a:spcAft>
              <a:buNone/>
              <a:defRPr sz="800">
                <a:solidFill>
                  <a:schemeClr val="dk1"/>
                </a:solidFill>
                <a:latin typeface="Roboto"/>
                <a:ea typeface="Roboto"/>
                <a:cs typeface="Roboto"/>
                <a:sym typeface="Roboto"/>
              </a:defRPr>
            </a:lvl5pPr>
            <a:lvl6pPr lvl="5" rtl="0">
              <a:lnSpc>
                <a:spcPct val="90000"/>
              </a:lnSpc>
              <a:spcBef>
                <a:spcPts val="1600"/>
              </a:spcBef>
              <a:spcAft>
                <a:spcPts val="0"/>
              </a:spcAft>
              <a:buNone/>
              <a:defRPr sz="800">
                <a:solidFill>
                  <a:schemeClr val="dk1"/>
                </a:solidFill>
                <a:latin typeface="Roboto"/>
                <a:ea typeface="Roboto"/>
                <a:cs typeface="Roboto"/>
                <a:sym typeface="Roboto"/>
              </a:defRPr>
            </a:lvl6pPr>
            <a:lvl7pPr lvl="6" rtl="0">
              <a:lnSpc>
                <a:spcPct val="90000"/>
              </a:lnSpc>
              <a:spcBef>
                <a:spcPts val="1600"/>
              </a:spcBef>
              <a:spcAft>
                <a:spcPts val="0"/>
              </a:spcAft>
              <a:buNone/>
              <a:defRPr sz="800">
                <a:solidFill>
                  <a:schemeClr val="dk1"/>
                </a:solidFill>
                <a:latin typeface="Roboto"/>
                <a:ea typeface="Roboto"/>
                <a:cs typeface="Roboto"/>
                <a:sym typeface="Roboto"/>
              </a:defRPr>
            </a:lvl7pPr>
            <a:lvl8pPr lvl="7" rtl="0">
              <a:lnSpc>
                <a:spcPct val="90000"/>
              </a:lnSpc>
              <a:spcBef>
                <a:spcPts val="1600"/>
              </a:spcBef>
              <a:spcAft>
                <a:spcPts val="0"/>
              </a:spcAft>
              <a:buNone/>
              <a:defRPr sz="800">
                <a:solidFill>
                  <a:schemeClr val="dk1"/>
                </a:solidFill>
                <a:latin typeface="Roboto"/>
                <a:ea typeface="Roboto"/>
                <a:cs typeface="Roboto"/>
                <a:sym typeface="Roboto"/>
              </a:defRPr>
            </a:lvl8pPr>
            <a:lvl9pPr lvl="8" rtl="0">
              <a:lnSpc>
                <a:spcPct val="90000"/>
              </a:lnSpc>
              <a:spcBef>
                <a:spcPts val="1600"/>
              </a:spcBef>
              <a:spcAft>
                <a:spcPts val="1600"/>
              </a:spcAft>
              <a:buNone/>
              <a:defRPr sz="800">
                <a:solidFill>
                  <a:schemeClr val="dk1"/>
                </a:solidFill>
                <a:latin typeface="Roboto"/>
                <a:ea typeface="Roboto"/>
                <a:cs typeface="Roboto"/>
                <a:sym typeface="Roboto"/>
              </a:defRPr>
            </a:lvl9pPr>
          </a:lstStyle>
          <a:p>
            <a:endParaRPr/>
          </a:p>
        </p:txBody>
      </p:sp>
      <p:sp>
        <p:nvSpPr>
          <p:cNvPr id="245" name="Google Shape;245;p34"/>
          <p:cNvSpPr txBox="1">
            <a:spLocks noGrp="1"/>
          </p:cNvSpPr>
          <p:nvPr>
            <p:ph type="subTitle" idx="4"/>
          </p:nvPr>
        </p:nvSpPr>
        <p:spPr>
          <a:xfrm>
            <a:off x="6211368" y="17321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1"/>
                </a:solidFill>
                <a:latin typeface="Roboto"/>
                <a:ea typeface="Roboto"/>
                <a:cs typeface="Roboto"/>
                <a:sym typeface="Roboto"/>
              </a:defRPr>
            </a:lvl1pPr>
            <a:lvl2pPr lvl="1" rtl="0">
              <a:lnSpc>
                <a:spcPct val="90000"/>
              </a:lnSpc>
              <a:spcBef>
                <a:spcPts val="1600"/>
              </a:spcBef>
              <a:spcAft>
                <a:spcPts val="0"/>
              </a:spcAft>
              <a:buNone/>
              <a:defRPr sz="800">
                <a:solidFill>
                  <a:schemeClr val="dk1"/>
                </a:solidFill>
                <a:latin typeface="Roboto"/>
                <a:ea typeface="Roboto"/>
                <a:cs typeface="Roboto"/>
                <a:sym typeface="Roboto"/>
              </a:defRPr>
            </a:lvl2pPr>
            <a:lvl3pPr lvl="2" rtl="0">
              <a:lnSpc>
                <a:spcPct val="90000"/>
              </a:lnSpc>
              <a:spcBef>
                <a:spcPts val="1600"/>
              </a:spcBef>
              <a:spcAft>
                <a:spcPts val="0"/>
              </a:spcAft>
              <a:buNone/>
              <a:defRPr sz="800">
                <a:solidFill>
                  <a:schemeClr val="dk1"/>
                </a:solidFill>
                <a:latin typeface="Roboto"/>
                <a:ea typeface="Roboto"/>
                <a:cs typeface="Roboto"/>
                <a:sym typeface="Roboto"/>
              </a:defRPr>
            </a:lvl3pPr>
            <a:lvl4pPr lvl="3" rtl="0">
              <a:lnSpc>
                <a:spcPct val="90000"/>
              </a:lnSpc>
              <a:spcBef>
                <a:spcPts val="1600"/>
              </a:spcBef>
              <a:spcAft>
                <a:spcPts val="0"/>
              </a:spcAft>
              <a:buNone/>
              <a:defRPr sz="800">
                <a:solidFill>
                  <a:schemeClr val="dk1"/>
                </a:solidFill>
                <a:latin typeface="Roboto"/>
                <a:ea typeface="Roboto"/>
                <a:cs typeface="Roboto"/>
                <a:sym typeface="Roboto"/>
              </a:defRPr>
            </a:lvl4pPr>
            <a:lvl5pPr lvl="4" rtl="0">
              <a:lnSpc>
                <a:spcPct val="90000"/>
              </a:lnSpc>
              <a:spcBef>
                <a:spcPts val="1600"/>
              </a:spcBef>
              <a:spcAft>
                <a:spcPts val="0"/>
              </a:spcAft>
              <a:buNone/>
              <a:defRPr sz="800">
                <a:solidFill>
                  <a:schemeClr val="dk1"/>
                </a:solidFill>
                <a:latin typeface="Roboto"/>
                <a:ea typeface="Roboto"/>
                <a:cs typeface="Roboto"/>
                <a:sym typeface="Roboto"/>
              </a:defRPr>
            </a:lvl5pPr>
            <a:lvl6pPr lvl="5" rtl="0">
              <a:lnSpc>
                <a:spcPct val="90000"/>
              </a:lnSpc>
              <a:spcBef>
                <a:spcPts val="1600"/>
              </a:spcBef>
              <a:spcAft>
                <a:spcPts val="0"/>
              </a:spcAft>
              <a:buNone/>
              <a:defRPr sz="800">
                <a:solidFill>
                  <a:schemeClr val="dk1"/>
                </a:solidFill>
                <a:latin typeface="Roboto"/>
                <a:ea typeface="Roboto"/>
                <a:cs typeface="Roboto"/>
                <a:sym typeface="Roboto"/>
              </a:defRPr>
            </a:lvl6pPr>
            <a:lvl7pPr lvl="6" rtl="0">
              <a:lnSpc>
                <a:spcPct val="90000"/>
              </a:lnSpc>
              <a:spcBef>
                <a:spcPts val="1600"/>
              </a:spcBef>
              <a:spcAft>
                <a:spcPts val="0"/>
              </a:spcAft>
              <a:buNone/>
              <a:defRPr sz="800">
                <a:solidFill>
                  <a:schemeClr val="dk1"/>
                </a:solidFill>
                <a:latin typeface="Roboto"/>
                <a:ea typeface="Roboto"/>
                <a:cs typeface="Roboto"/>
                <a:sym typeface="Roboto"/>
              </a:defRPr>
            </a:lvl7pPr>
            <a:lvl8pPr lvl="7" rtl="0">
              <a:lnSpc>
                <a:spcPct val="90000"/>
              </a:lnSpc>
              <a:spcBef>
                <a:spcPts val="1600"/>
              </a:spcBef>
              <a:spcAft>
                <a:spcPts val="0"/>
              </a:spcAft>
              <a:buNone/>
              <a:defRPr sz="800">
                <a:solidFill>
                  <a:schemeClr val="dk1"/>
                </a:solidFill>
                <a:latin typeface="Roboto"/>
                <a:ea typeface="Roboto"/>
                <a:cs typeface="Roboto"/>
                <a:sym typeface="Roboto"/>
              </a:defRPr>
            </a:lvl8pPr>
            <a:lvl9pPr lvl="8" rtl="0">
              <a:lnSpc>
                <a:spcPct val="90000"/>
              </a:lnSpc>
              <a:spcBef>
                <a:spcPts val="1600"/>
              </a:spcBef>
              <a:spcAft>
                <a:spcPts val="1600"/>
              </a:spcAft>
              <a:buNone/>
              <a:defRPr sz="800">
                <a:solidFill>
                  <a:schemeClr val="dk1"/>
                </a:solidFill>
                <a:latin typeface="Roboto"/>
                <a:ea typeface="Roboto"/>
                <a:cs typeface="Roboto"/>
                <a:sym typeface="Roboto"/>
              </a:defRPr>
            </a:lvl9pPr>
          </a:lstStyle>
          <a:p>
            <a:endParaRPr/>
          </a:p>
        </p:txBody>
      </p:sp>
      <p:cxnSp>
        <p:nvCxnSpPr>
          <p:cNvPr id="246" name="Google Shape;246;p34"/>
          <p:cNvCxnSpPr/>
          <p:nvPr/>
        </p:nvCxnSpPr>
        <p:spPr>
          <a:xfrm rot="10800000">
            <a:off x="5938975" y="489450"/>
            <a:ext cx="2619900" cy="0"/>
          </a:xfrm>
          <a:prstGeom prst="straightConnector1">
            <a:avLst/>
          </a:prstGeom>
          <a:noFill/>
          <a:ln w="9525" cap="flat" cmpd="sng">
            <a:solidFill>
              <a:srgbClr val="D6DADE"/>
            </a:solidFill>
            <a:prstDash val="solid"/>
            <a:round/>
            <a:headEnd type="none" w="med" len="med"/>
            <a:tailEnd type="none" w="med" len="med"/>
          </a:ln>
        </p:spPr>
      </p:cxnSp>
      <p:cxnSp>
        <p:nvCxnSpPr>
          <p:cNvPr id="247" name="Google Shape;247;p34"/>
          <p:cNvCxnSpPr/>
          <p:nvPr/>
        </p:nvCxnSpPr>
        <p:spPr>
          <a:xfrm rot="10800000">
            <a:off x="3099375" y="2546850"/>
            <a:ext cx="2619900" cy="0"/>
          </a:xfrm>
          <a:prstGeom prst="straightConnector1">
            <a:avLst/>
          </a:prstGeom>
          <a:noFill/>
          <a:ln w="9525" cap="flat" cmpd="sng">
            <a:solidFill>
              <a:srgbClr val="D6DADE"/>
            </a:solidFill>
            <a:prstDash val="solid"/>
            <a:round/>
            <a:headEnd type="none" w="med" len="med"/>
            <a:tailEnd type="none" w="med" len="med"/>
          </a:ln>
        </p:spPr>
      </p:cxnSp>
      <p:cxnSp>
        <p:nvCxnSpPr>
          <p:cNvPr id="248" name="Google Shape;248;p34"/>
          <p:cNvCxnSpPr/>
          <p:nvPr/>
        </p:nvCxnSpPr>
        <p:spPr>
          <a:xfrm rot="10800000">
            <a:off x="5938975" y="2546850"/>
            <a:ext cx="2619900" cy="0"/>
          </a:xfrm>
          <a:prstGeom prst="straightConnector1">
            <a:avLst/>
          </a:prstGeom>
          <a:noFill/>
          <a:ln w="9525" cap="flat" cmpd="sng">
            <a:solidFill>
              <a:srgbClr val="D6DADE"/>
            </a:solidFill>
            <a:prstDash val="solid"/>
            <a:round/>
            <a:headEnd type="none" w="med" len="med"/>
            <a:tailEnd type="none" w="med" len="med"/>
          </a:ln>
        </p:spPr>
      </p:cxnSp>
      <p:sp>
        <p:nvSpPr>
          <p:cNvPr id="249" name="Google Shape;249;p34"/>
          <p:cNvSpPr txBox="1">
            <a:spLocks noGrp="1"/>
          </p:cNvSpPr>
          <p:nvPr>
            <p:ph type="subTitle" idx="5"/>
          </p:nvPr>
        </p:nvSpPr>
        <p:spPr>
          <a:xfrm>
            <a:off x="3311348" y="30185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1"/>
                </a:solidFill>
                <a:latin typeface="Google Sans"/>
                <a:ea typeface="Google Sans"/>
                <a:cs typeface="Google Sans"/>
                <a:sym typeface="Google Sans"/>
              </a:defRPr>
            </a:lvl9pPr>
          </a:lstStyle>
          <a:p>
            <a:endParaRPr/>
          </a:p>
        </p:txBody>
      </p:sp>
      <p:sp>
        <p:nvSpPr>
          <p:cNvPr id="250" name="Google Shape;250;p34"/>
          <p:cNvSpPr txBox="1">
            <a:spLocks noGrp="1"/>
          </p:cNvSpPr>
          <p:nvPr>
            <p:ph type="subTitle" idx="6"/>
          </p:nvPr>
        </p:nvSpPr>
        <p:spPr>
          <a:xfrm>
            <a:off x="6179497" y="30185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1"/>
                </a:solidFill>
                <a:latin typeface="Google Sans"/>
                <a:ea typeface="Google Sans"/>
                <a:cs typeface="Google Sans"/>
                <a:sym typeface="Google Sans"/>
              </a:defRPr>
            </a:lvl9pPr>
          </a:lstStyle>
          <a:p>
            <a:endParaRPr/>
          </a:p>
        </p:txBody>
      </p:sp>
      <p:sp>
        <p:nvSpPr>
          <p:cNvPr id="251" name="Google Shape;251;p34"/>
          <p:cNvSpPr txBox="1">
            <a:spLocks noGrp="1"/>
          </p:cNvSpPr>
          <p:nvPr>
            <p:ph type="subTitle" idx="7"/>
          </p:nvPr>
        </p:nvSpPr>
        <p:spPr>
          <a:xfrm>
            <a:off x="3362695" y="37895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1"/>
                </a:solidFill>
                <a:latin typeface="Roboto"/>
                <a:ea typeface="Roboto"/>
                <a:cs typeface="Roboto"/>
                <a:sym typeface="Roboto"/>
              </a:defRPr>
            </a:lvl1pPr>
            <a:lvl2pPr lvl="1" rtl="0">
              <a:lnSpc>
                <a:spcPct val="90000"/>
              </a:lnSpc>
              <a:spcBef>
                <a:spcPts val="1600"/>
              </a:spcBef>
              <a:spcAft>
                <a:spcPts val="0"/>
              </a:spcAft>
              <a:buNone/>
              <a:defRPr sz="800">
                <a:solidFill>
                  <a:schemeClr val="dk1"/>
                </a:solidFill>
                <a:latin typeface="Roboto"/>
                <a:ea typeface="Roboto"/>
                <a:cs typeface="Roboto"/>
                <a:sym typeface="Roboto"/>
              </a:defRPr>
            </a:lvl2pPr>
            <a:lvl3pPr lvl="2" rtl="0">
              <a:lnSpc>
                <a:spcPct val="90000"/>
              </a:lnSpc>
              <a:spcBef>
                <a:spcPts val="1600"/>
              </a:spcBef>
              <a:spcAft>
                <a:spcPts val="0"/>
              </a:spcAft>
              <a:buNone/>
              <a:defRPr sz="800">
                <a:solidFill>
                  <a:schemeClr val="dk1"/>
                </a:solidFill>
                <a:latin typeface="Roboto"/>
                <a:ea typeface="Roboto"/>
                <a:cs typeface="Roboto"/>
                <a:sym typeface="Roboto"/>
              </a:defRPr>
            </a:lvl3pPr>
            <a:lvl4pPr lvl="3" rtl="0">
              <a:lnSpc>
                <a:spcPct val="90000"/>
              </a:lnSpc>
              <a:spcBef>
                <a:spcPts val="1600"/>
              </a:spcBef>
              <a:spcAft>
                <a:spcPts val="0"/>
              </a:spcAft>
              <a:buNone/>
              <a:defRPr sz="800">
                <a:solidFill>
                  <a:schemeClr val="dk1"/>
                </a:solidFill>
                <a:latin typeface="Roboto"/>
                <a:ea typeface="Roboto"/>
                <a:cs typeface="Roboto"/>
                <a:sym typeface="Roboto"/>
              </a:defRPr>
            </a:lvl4pPr>
            <a:lvl5pPr lvl="4" rtl="0">
              <a:lnSpc>
                <a:spcPct val="90000"/>
              </a:lnSpc>
              <a:spcBef>
                <a:spcPts val="1600"/>
              </a:spcBef>
              <a:spcAft>
                <a:spcPts val="0"/>
              </a:spcAft>
              <a:buNone/>
              <a:defRPr sz="800">
                <a:solidFill>
                  <a:schemeClr val="dk1"/>
                </a:solidFill>
                <a:latin typeface="Roboto"/>
                <a:ea typeface="Roboto"/>
                <a:cs typeface="Roboto"/>
                <a:sym typeface="Roboto"/>
              </a:defRPr>
            </a:lvl5pPr>
            <a:lvl6pPr lvl="5" rtl="0">
              <a:lnSpc>
                <a:spcPct val="90000"/>
              </a:lnSpc>
              <a:spcBef>
                <a:spcPts val="1600"/>
              </a:spcBef>
              <a:spcAft>
                <a:spcPts val="0"/>
              </a:spcAft>
              <a:buNone/>
              <a:defRPr sz="800">
                <a:solidFill>
                  <a:schemeClr val="dk1"/>
                </a:solidFill>
                <a:latin typeface="Roboto"/>
                <a:ea typeface="Roboto"/>
                <a:cs typeface="Roboto"/>
                <a:sym typeface="Roboto"/>
              </a:defRPr>
            </a:lvl6pPr>
            <a:lvl7pPr lvl="6" rtl="0">
              <a:lnSpc>
                <a:spcPct val="90000"/>
              </a:lnSpc>
              <a:spcBef>
                <a:spcPts val="1600"/>
              </a:spcBef>
              <a:spcAft>
                <a:spcPts val="0"/>
              </a:spcAft>
              <a:buNone/>
              <a:defRPr sz="800">
                <a:solidFill>
                  <a:schemeClr val="dk1"/>
                </a:solidFill>
                <a:latin typeface="Roboto"/>
                <a:ea typeface="Roboto"/>
                <a:cs typeface="Roboto"/>
                <a:sym typeface="Roboto"/>
              </a:defRPr>
            </a:lvl7pPr>
            <a:lvl8pPr lvl="7" rtl="0">
              <a:lnSpc>
                <a:spcPct val="90000"/>
              </a:lnSpc>
              <a:spcBef>
                <a:spcPts val="1600"/>
              </a:spcBef>
              <a:spcAft>
                <a:spcPts val="0"/>
              </a:spcAft>
              <a:buNone/>
              <a:defRPr sz="800">
                <a:solidFill>
                  <a:schemeClr val="dk1"/>
                </a:solidFill>
                <a:latin typeface="Roboto"/>
                <a:ea typeface="Roboto"/>
                <a:cs typeface="Roboto"/>
                <a:sym typeface="Roboto"/>
              </a:defRPr>
            </a:lvl8pPr>
            <a:lvl9pPr lvl="8" rtl="0">
              <a:lnSpc>
                <a:spcPct val="90000"/>
              </a:lnSpc>
              <a:spcBef>
                <a:spcPts val="1600"/>
              </a:spcBef>
              <a:spcAft>
                <a:spcPts val="1600"/>
              </a:spcAft>
              <a:buNone/>
              <a:defRPr sz="800">
                <a:solidFill>
                  <a:schemeClr val="dk1"/>
                </a:solidFill>
                <a:latin typeface="Roboto"/>
                <a:ea typeface="Roboto"/>
                <a:cs typeface="Roboto"/>
                <a:sym typeface="Roboto"/>
              </a:defRPr>
            </a:lvl9pPr>
          </a:lstStyle>
          <a:p>
            <a:endParaRPr/>
          </a:p>
        </p:txBody>
      </p:sp>
      <p:sp>
        <p:nvSpPr>
          <p:cNvPr id="252" name="Google Shape;252;p34"/>
          <p:cNvSpPr txBox="1">
            <a:spLocks noGrp="1"/>
          </p:cNvSpPr>
          <p:nvPr>
            <p:ph type="subTitle" idx="8"/>
          </p:nvPr>
        </p:nvSpPr>
        <p:spPr>
          <a:xfrm>
            <a:off x="6211368" y="37895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1"/>
                </a:solidFill>
                <a:latin typeface="Roboto"/>
                <a:ea typeface="Roboto"/>
                <a:cs typeface="Roboto"/>
                <a:sym typeface="Roboto"/>
              </a:defRPr>
            </a:lvl1pPr>
            <a:lvl2pPr lvl="1" rtl="0">
              <a:lnSpc>
                <a:spcPct val="90000"/>
              </a:lnSpc>
              <a:spcBef>
                <a:spcPts val="1600"/>
              </a:spcBef>
              <a:spcAft>
                <a:spcPts val="0"/>
              </a:spcAft>
              <a:buNone/>
              <a:defRPr sz="800">
                <a:solidFill>
                  <a:schemeClr val="dk1"/>
                </a:solidFill>
                <a:latin typeface="Roboto"/>
                <a:ea typeface="Roboto"/>
                <a:cs typeface="Roboto"/>
                <a:sym typeface="Roboto"/>
              </a:defRPr>
            </a:lvl2pPr>
            <a:lvl3pPr lvl="2" rtl="0">
              <a:lnSpc>
                <a:spcPct val="90000"/>
              </a:lnSpc>
              <a:spcBef>
                <a:spcPts val="1600"/>
              </a:spcBef>
              <a:spcAft>
                <a:spcPts val="0"/>
              </a:spcAft>
              <a:buNone/>
              <a:defRPr sz="800">
                <a:solidFill>
                  <a:schemeClr val="dk1"/>
                </a:solidFill>
                <a:latin typeface="Roboto"/>
                <a:ea typeface="Roboto"/>
                <a:cs typeface="Roboto"/>
                <a:sym typeface="Roboto"/>
              </a:defRPr>
            </a:lvl3pPr>
            <a:lvl4pPr lvl="3" rtl="0">
              <a:lnSpc>
                <a:spcPct val="90000"/>
              </a:lnSpc>
              <a:spcBef>
                <a:spcPts val="1600"/>
              </a:spcBef>
              <a:spcAft>
                <a:spcPts val="0"/>
              </a:spcAft>
              <a:buNone/>
              <a:defRPr sz="800">
                <a:solidFill>
                  <a:schemeClr val="dk1"/>
                </a:solidFill>
                <a:latin typeface="Roboto"/>
                <a:ea typeface="Roboto"/>
                <a:cs typeface="Roboto"/>
                <a:sym typeface="Roboto"/>
              </a:defRPr>
            </a:lvl4pPr>
            <a:lvl5pPr lvl="4" rtl="0">
              <a:lnSpc>
                <a:spcPct val="90000"/>
              </a:lnSpc>
              <a:spcBef>
                <a:spcPts val="1600"/>
              </a:spcBef>
              <a:spcAft>
                <a:spcPts val="0"/>
              </a:spcAft>
              <a:buNone/>
              <a:defRPr sz="800">
                <a:solidFill>
                  <a:schemeClr val="dk1"/>
                </a:solidFill>
                <a:latin typeface="Roboto"/>
                <a:ea typeface="Roboto"/>
                <a:cs typeface="Roboto"/>
                <a:sym typeface="Roboto"/>
              </a:defRPr>
            </a:lvl5pPr>
            <a:lvl6pPr lvl="5" rtl="0">
              <a:lnSpc>
                <a:spcPct val="90000"/>
              </a:lnSpc>
              <a:spcBef>
                <a:spcPts val="1600"/>
              </a:spcBef>
              <a:spcAft>
                <a:spcPts val="0"/>
              </a:spcAft>
              <a:buNone/>
              <a:defRPr sz="800">
                <a:solidFill>
                  <a:schemeClr val="dk1"/>
                </a:solidFill>
                <a:latin typeface="Roboto"/>
                <a:ea typeface="Roboto"/>
                <a:cs typeface="Roboto"/>
                <a:sym typeface="Roboto"/>
              </a:defRPr>
            </a:lvl6pPr>
            <a:lvl7pPr lvl="6" rtl="0">
              <a:lnSpc>
                <a:spcPct val="90000"/>
              </a:lnSpc>
              <a:spcBef>
                <a:spcPts val="1600"/>
              </a:spcBef>
              <a:spcAft>
                <a:spcPts val="0"/>
              </a:spcAft>
              <a:buNone/>
              <a:defRPr sz="800">
                <a:solidFill>
                  <a:schemeClr val="dk1"/>
                </a:solidFill>
                <a:latin typeface="Roboto"/>
                <a:ea typeface="Roboto"/>
                <a:cs typeface="Roboto"/>
                <a:sym typeface="Roboto"/>
              </a:defRPr>
            </a:lvl7pPr>
            <a:lvl8pPr lvl="7" rtl="0">
              <a:lnSpc>
                <a:spcPct val="90000"/>
              </a:lnSpc>
              <a:spcBef>
                <a:spcPts val="1600"/>
              </a:spcBef>
              <a:spcAft>
                <a:spcPts val="0"/>
              </a:spcAft>
              <a:buNone/>
              <a:defRPr sz="800">
                <a:solidFill>
                  <a:schemeClr val="dk1"/>
                </a:solidFill>
                <a:latin typeface="Roboto"/>
                <a:ea typeface="Roboto"/>
                <a:cs typeface="Roboto"/>
                <a:sym typeface="Roboto"/>
              </a:defRPr>
            </a:lvl8pPr>
            <a:lvl9pPr lvl="8" rtl="0">
              <a:lnSpc>
                <a:spcPct val="90000"/>
              </a:lnSpc>
              <a:spcBef>
                <a:spcPts val="1600"/>
              </a:spcBef>
              <a:spcAft>
                <a:spcPts val="1600"/>
              </a:spcAft>
              <a:buNone/>
              <a:defRPr sz="800">
                <a:solidFill>
                  <a:schemeClr val="dk1"/>
                </a:solidFill>
                <a:latin typeface="Roboto"/>
                <a:ea typeface="Roboto"/>
                <a:cs typeface="Roboto"/>
                <a:sym typeface="Roboto"/>
              </a:defRPr>
            </a:lvl9pPr>
          </a:lstStyle>
          <a:p>
            <a:endParaRPr/>
          </a:p>
        </p:txBody>
      </p:sp>
      <p:sp>
        <p:nvSpPr>
          <p:cNvPr id="253" name="Google Shape;253;p34"/>
          <p:cNvSpPr txBox="1">
            <a:spLocks noGrp="1"/>
          </p:cNvSpPr>
          <p:nvPr>
            <p:ph type="subTitle" idx="9"/>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254" name="Google Shape;254;p34"/>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4 Data Point slide">
  <p:cSld name="TITLE_ONLY_1_1_1_1_2_1_1">
    <p:bg>
      <p:bgPr>
        <a:solidFill>
          <a:schemeClr val="accent2"/>
        </a:solidFill>
        <a:effectLst/>
      </p:bgPr>
    </p:bg>
    <p:spTree>
      <p:nvGrpSpPr>
        <p:cNvPr id="1" name="Shape 255"/>
        <p:cNvGrpSpPr/>
        <p:nvPr/>
      </p:nvGrpSpPr>
      <p:grpSpPr>
        <a:xfrm>
          <a:off x="0" y="0"/>
          <a:ext cx="0" cy="0"/>
          <a:chOff x="0" y="0"/>
          <a:chExt cx="0" cy="0"/>
        </a:xfrm>
      </p:grpSpPr>
      <p:sp>
        <p:nvSpPr>
          <p:cNvPr id="256" name="Google Shape;256;p35"/>
          <p:cNvSpPr txBox="1">
            <a:spLocks noGrp="1"/>
          </p:cNvSpPr>
          <p:nvPr>
            <p:ph type="subTitle" idx="1"/>
          </p:nvPr>
        </p:nvSpPr>
        <p:spPr>
          <a:xfrm>
            <a:off x="3311348" y="9611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2"/>
                </a:solidFill>
                <a:latin typeface="Google Sans"/>
                <a:ea typeface="Google Sans"/>
                <a:cs typeface="Google Sans"/>
                <a:sym typeface="Google Sans"/>
              </a:defRPr>
            </a:lvl9pPr>
          </a:lstStyle>
          <a:p>
            <a:endParaRPr/>
          </a:p>
        </p:txBody>
      </p:sp>
      <p:sp>
        <p:nvSpPr>
          <p:cNvPr id="257" name="Google Shape;257;p35"/>
          <p:cNvSpPr txBox="1">
            <a:spLocks noGrp="1"/>
          </p:cNvSpPr>
          <p:nvPr>
            <p:ph type="subTitle" idx="2"/>
          </p:nvPr>
        </p:nvSpPr>
        <p:spPr>
          <a:xfrm>
            <a:off x="6179497" y="9611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2"/>
                </a:solidFill>
                <a:latin typeface="Google Sans"/>
                <a:ea typeface="Google Sans"/>
                <a:cs typeface="Google Sans"/>
                <a:sym typeface="Google Sans"/>
              </a:defRPr>
            </a:lvl9pPr>
          </a:lstStyle>
          <a:p>
            <a:endParaRPr/>
          </a:p>
        </p:txBody>
      </p:sp>
      <p:sp>
        <p:nvSpPr>
          <p:cNvPr id="258" name="Google Shape;258;p35"/>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259" name="Google Shape;259;p35"/>
          <p:cNvSpPr txBox="1">
            <a:spLocks noGrp="1"/>
          </p:cNvSpPr>
          <p:nvPr>
            <p:ph type="subTitle" idx="3"/>
          </p:nvPr>
        </p:nvSpPr>
        <p:spPr>
          <a:xfrm>
            <a:off x="3362695" y="17321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260" name="Google Shape;260;p35"/>
          <p:cNvSpPr txBox="1">
            <a:spLocks noGrp="1"/>
          </p:cNvSpPr>
          <p:nvPr>
            <p:ph type="subTitle" idx="4"/>
          </p:nvPr>
        </p:nvSpPr>
        <p:spPr>
          <a:xfrm>
            <a:off x="6211368" y="17321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cxnSp>
        <p:nvCxnSpPr>
          <p:cNvPr id="261" name="Google Shape;261;p35"/>
          <p:cNvCxnSpPr/>
          <p:nvPr/>
        </p:nvCxnSpPr>
        <p:spPr>
          <a:xfrm rot="10800000">
            <a:off x="5938975" y="489450"/>
            <a:ext cx="2619900" cy="0"/>
          </a:xfrm>
          <a:prstGeom prst="straightConnector1">
            <a:avLst/>
          </a:prstGeom>
          <a:noFill/>
          <a:ln w="9525" cap="flat" cmpd="sng">
            <a:solidFill>
              <a:srgbClr val="D6DADE"/>
            </a:solidFill>
            <a:prstDash val="solid"/>
            <a:round/>
            <a:headEnd type="none" w="med" len="med"/>
            <a:tailEnd type="none" w="med" len="med"/>
          </a:ln>
        </p:spPr>
      </p:cxnSp>
      <p:cxnSp>
        <p:nvCxnSpPr>
          <p:cNvPr id="262" name="Google Shape;262;p35"/>
          <p:cNvCxnSpPr/>
          <p:nvPr/>
        </p:nvCxnSpPr>
        <p:spPr>
          <a:xfrm rot="10800000">
            <a:off x="3099375" y="2546850"/>
            <a:ext cx="2619900" cy="0"/>
          </a:xfrm>
          <a:prstGeom prst="straightConnector1">
            <a:avLst/>
          </a:prstGeom>
          <a:noFill/>
          <a:ln w="9525" cap="flat" cmpd="sng">
            <a:solidFill>
              <a:srgbClr val="D6DADE"/>
            </a:solidFill>
            <a:prstDash val="solid"/>
            <a:round/>
            <a:headEnd type="none" w="med" len="med"/>
            <a:tailEnd type="none" w="med" len="med"/>
          </a:ln>
        </p:spPr>
      </p:cxnSp>
      <p:cxnSp>
        <p:nvCxnSpPr>
          <p:cNvPr id="263" name="Google Shape;263;p35"/>
          <p:cNvCxnSpPr/>
          <p:nvPr/>
        </p:nvCxnSpPr>
        <p:spPr>
          <a:xfrm rot="10800000">
            <a:off x="5938975" y="2546850"/>
            <a:ext cx="2619900" cy="0"/>
          </a:xfrm>
          <a:prstGeom prst="straightConnector1">
            <a:avLst/>
          </a:prstGeom>
          <a:noFill/>
          <a:ln w="9525" cap="flat" cmpd="sng">
            <a:solidFill>
              <a:srgbClr val="D6DADE"/>
            </a:solidFill>
            <a:prstDash val="solid"/>
            <a:round/>
            <a:headEnd type="none" w="med" len="med"/>
            <a:tailEnd type="none" w="med" len="med"/>
          </a:ln>
        </p:spPr>
      </p:cxnSp>
      <p:sp>
        <p:nvSpPr>
          <p:cNvPr id="264" name="Google Shape;264;p35"/>
          <p:cNvSpPr txBox="1">
            <a:spLocks noGrp="1"/>
          </p:cNvSpPr>
          <p:nvPr>
            <p:ph type="subTitle" idx="5"/>
          </p:nvPr>
        </p:nvSpPr>
        <p:spPr>
          <a:xfrm>
            <a:off x="3311348" y="30185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2"/>
                </a:solidFill>
                <a:latin typeface="Google Sans"/>
                <a:ea typeface="Google Sans"/>
                <a:cs typeface="Google Sans"/>
                <a:sym typeface="Google Sans"/>
              </a:defRPr>
            </a:lvl9pPr>
          </a:lstStyle>
          <a:p>
            <a:endParaRPr/>
          </a:p>
        </p:txBody>
      </p:sp>
      <p:sp>
        <p:nvSpPr>
          <p:cNvPr id="265" name="Google Shape;265;p35"/>
          <p:cNvSpPr txBox="1">
            <a:spLocks noGrp="1"/>
          </p:cNvSpPr>
          <p:nvPr>
            <p:ph type="subTitle" idx="6"/>
          </p:nvPr>
        </p:nvSpPr>
        <p:spPr>
          <a:xfrm>
            <a:off x="6179497" y="30185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2"/>
                </a:solidFill>
                <a:latin typeface="Google Sans"/>
                <a:ea typeface="Google Sans"/>
                <a:cs typeface="Google Sans"/>
                <a:sym typeface="Google Sans"/>
              </a:defRPr>
            </a:lvl9pPr>
          </a:lstStyle>
          <a:p>
            <a:endParaRPr/>
          </a:p>
        </p:txBody>
      </p:sp>
      <p:sp>
        <p:nvSpPr>
          <p:cNvPr id="266" name="Google Shape;266;p35"/>
          <p:cNvSpPr txBox="1">
            <a:spLocks noGrp="1"/>
          </p:cNvSpPr>
          <p:nvPr>
            <p:ph type="subTitle" idx="7"/>
          </p:nvPr>
        </p:nvSpPr>
        <p:spPr>
          <a:xfrm>
            <a:off x="3362695" y="37895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267" name="Google Shape;267;p35"/>
          <p:cNvSpPr txBox="1">
            <a:spLocks noGrp="1"/>
          </p:cNvSpPr>
          <p:nvPr>
            <p:ph type="subTitle" idx="8"/>
          </p:nvPr>
        </p:nvSpPr>
        <p:spPr>
          <a:xfrm>
            <a:off x="6211368" y="37895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cxnSp>
        <p:nvCxnSpPr>
          <p:cNvPr id="268" name="Google Shape;268;p35"/>
          <p:cNvCxnSpPr/>
          <p:nvPr/>
        </p:nvCxnSpPr>
        <p:spPr>
          <a:xfrm rot="10800000">
            <a:off x="3099375" y="489450"/>
            <a:ext cx="2619900" cy="0"/>
          </a:xfrm>
          <a:prstGeom prst="straightConnector1">
            <a:avLst/>
          </a:prstGeom>
          <a:noFill/>
          <a:ln w="9525" cap="flat" cmpd="sng">
            <a:solidFill>
              <a:srgbClr val="D6DADE"/>
            </a:solidFill>
            <a:prstDash val="solid"/>
            <a:round/>
            <a:headEnd type="none" w="med" len="med"/>
            <a:tailEnd type="none" w="med" len="med"/>
          </a:ln>
        </p:spPr>
      </p:cxnSp>
      <p:sp>
        <p:nvSpPr>
          <p:cNvPr id="269" name="Google Shape;269;p35"/>
          <p:cNvSpPr txBox="1">
            <a:spLocks noGrp="1"/>
          </p:cNvSpPr>
          <p:nvPr>
            <p:ph type="subTitle" idx="9"/>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270" name="Google Shape;270;p35"/>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Large Text Statement slide">
  <p:cSld name="TITLE_ONLY_1_1_1_1_1">
    <p:bg>
      <p:bgPr>
        <a:solidFill>
          <a:schemeClr val="dk1"/>
        </a:solidFill>
        <a:effectLst/>
      </p:bgPr>
    </p:bg>
    <p:spTree>
      <p:nvGrpSpPr>
        <p:cNvPr id="1" name="Shape 271"/>
        <p:cNvGrpSpPr/>
        <p:nvPr/>
      </p:nvGrpSpPr>
      <p:grpSpPr>
        <a:xfrm>
          <a:off x="0" y="0"/>
          <a:ext cx="0" cy="0"/>
          <a:chOff x="0" y="0"/>
          <a:chExt cx="0" cy="0"/>
        </a:xfrm>
      </p:grpSpPr>
      <p:sp>
        <p:nvSpPr>
          <p:cNvPr id="272" name="Google Shape;272;p36"/>
          <p:cNvSpPr txBox="1">
            <a:spLocks noGrp="1"/>
          </p:cNvSpPr>
          <p:nvPr>
            <p:ph type="subTitle" idx="1"/>
          </p:nvPr>
        </p:nvSpPr>
        <p:spPr>
          <a:xfrm>
            <a:off x="481150" y="843525"/>
            <a:ext cx="8016900" cy="36156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None/>
              <a:defRPr sz="7000" b="1">
                <a:solidFill>
                  <a:schemeClr val="dk2"/>
                </a:solidFill>
                <a:latin typeface="Google Sans"/>
                <a:ea typeface="Google Sans"/>
                <a:cs typeface="Google Sans"/>
                <a:sym typeface="Google Sans"/>
              </a:defRPr>
            </a:lvl1pPr>
            <a:lvl2pPr lvl="1" rtl="0">
              <a:lnSpc>
                <a:spcPct val="80000"/>
              </a:lnSpc>
              <a:spcBef>
                <a:spcPts val="1600"/>
              </a:spcBef>
              <a:spcAft>
                <a:spcPts val="0"/>
              </a:spcAft>
              <a:buNone/>
              <a:defRPr sz="7500" b="1">
                <a:solidFill>
                  <a:srgbClr val="3C4043"/>
                </a:solidFill>
                <a:latin typeface="Google Sans"/>
                <a:ea typeface="Google Sans"/>
                <a:cs typeface="Google Sans"/>
                <a:sym typeface="Google Sans"/>
              </a:defRPr>
            </a:lvl2pPr>
            <a:lvl3pPr lvl="2" rtl="0">
              <a:lnSpc>
                <a:spcPct val="80000"/>
              </a:lnSpc>
              <a:spcBef>
                <a:spcPts val="1600"/>
              </a:spcBef>
              <a:spcAft>
                <a:spcPts val="0"/>
              </a:spcAft>
              <a:buNone/>
              <a:defRPr sz="7500" b="1">
                <a:solidFill>
                  <a:srgbClr val="3C4043"/>
                </a:solidFill>
                <a:latin typeface="Google Sans"/>
                <a:ea typeface="Google Sans"/>
                <a:cs typeface="Google Sans"/>
                <a:sym typeface="Google Sans"/>
              </a:defRPr>
            </a:lvl3pPr>
            <a:lvl4pPr lvl="3" rtl="0">
              <a:lnSpc>
                <a:spcPct val="80000"/>
              </a:lnSpc>
              <a:spcBef>
                <a:spcPts val="1600"/>
              </a:spcBef>
              <a:spcAft>
                <a:spcPts val="0"/>
              </a:spcAft>
              <a:buNone/>
              <a:defRPr sz="7500" b="1">
                <a:solidFill>
                  <a:srgbClr val="3C4043"/>
                </a:solidFill>
                <a:latin typeface="Google Sans"/>
                <a:ea typeface="Google Sans"/>
                <a:cs typeface="Google Sans"/>
                <a:sym typeface="Google Sans"/>
              </a:defRPr>
            </a:lvl4pPr>
            <a:lvl5pPr lvl="4" rtl="0">
              <a:lnSpc>
                <a:spcPct val="80000"/>
              </a:lnSpc>
              <a:spcBef>
                <a:spcPts val="1600"/>
              </a:spcBef>
              <a:spcAft>
                <a:spcPts val="0"/>
              </a:spcAft>
              <a:buNone/>
              <a:defRPr sz="7500" b="1">
                <a:solidFill>
                  <a:srgbClr val="3C4043"/>
                </a:solidFill>
                <a:latin typeface="Google Sans"/>
                <a:ea typeface="Google Sans"/>
                <a:cs typeface="Google Sans"/>
                <a:sym typeface="Google Sans"/>
              </a:defRPr>
            </a:lvl5pPr>
            <a:lvl6pPr lvl="5" rtl="0">
              <a:lnSpc>
                <a:spcPct val="80000"/>
              </a:lnSpc>
              <a:spcBef>
                <a:spcPts val="1600"/>
              </a:spcBef>
              <a:spcAft>
                <a:spcPts val="0"/>
              </a:spcAft>
              <a:buNone/>
              <a:defRPr sz="7500" b="1">
                <a:solidFill>
                  <a:srgbClr val="3C4043"/>
                </a:solidFill>
                <a:latin typeface="Google Sans"/>
                <a:ea typeface="Google Sans"/>
                <a:cs typeface="Google Sans"/>
                <a:sym typeface="Google Sans"/>
              </a:defRPr>
            </a:lvl6pPr>
            <a:lvl7pPr lvl="6" rtl="0">
              <a:lnSpc>
                <a:spcPct val="80000"/>
              </a:lnSpc>
              <a:spcBef>
                <a:spcPts val="1600"/>
              </a:spcBef>
              <a:spcAft>
                <a:spcPts val="0"/>
              </a:spcAft>
              <a:buNone/>
              <a:defRPr sz="7500" b="1">
                <a:solidFill>
                  <a:srgbClr val="3C4043"/>
                </a:solidFill>
                <a:latin typeface="Google Sans"/>
                <a:ea typeface="Google Sans"/>
                <a:cs typeface="Google Sans"/>
                <a:sym typeface="Google Sans"/>
              </a:defRPr>
            </a:lvl7pPr>
            <a:lvl8pPr lvl="7" rtl="0">
              <a:lnSpc>
                <a:spcPct val="80000"/>
              </a:lnSpc>
              <a:spcBef>
                <a:spcPts val="1600"/>
              </a:spcBef>
              <a:spcAft>
                <a:spcPts val="0"/>
              </a:spcAft>
              <a:buNone/>
              <a:defRPr sz="7500" b="1">
                <a:solidFill>
                  <a:srgbClr val="3C4043"/>
                </a:solidFill>
                <a:latin typeface="Google Sans"/>
                <a:ea typeface="Google Sans"/>
                <a:cs typeface="Google Sans"/>
                <a:sym typeface="Google Sans"/>
              </a:defRPr>
            </a:lvl8pPr>
            <a:lvl9pPr lvl="8" rtl="0">
              <a:lnSpc>
                <a:spcPct val="80000"/>
              </a:lnSpc>
              <a:spcBef>
                <a:spcPts val="1600"/>
              </a:spcBef>
              <a:spcAft>
                <a:spcPts val="1600"/>
              </a:spcAft>
              <a:buNone/>
              <a:defRPr sz="7500" b="1">
                <a:solidFill>
                  <a:srgbClr val="3C4043"/>
                </a:solidFill>
                <a:latin typeface="Google Sans"/>
                <a:ea typeface="Google Sans"/>
                <a:cs typeface="Google Sans"/>
                <a:sym typeface="Google Sans"/>
              </a:defRPr>
            </a:lvl9pPr>
          </a:lstStyle>
          <a:p>
            <a:endParaRPr/>
          </a:p>
        </p:txBody>
      </p:sp>
      <p:pic>
        <p:nvPicPr>
          <p:cNvPr id="273" name="Google Shape;273;p36"/>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Large Text Statement slide">
  <p:cSld name="TITLE_ONLY_1_1_1_1_1_1">
    <p:bg>
      <p:bgPr>
        <a:solidFill>
          <a:schemeClr val="accent2"/>
        </a:solidFill>
        <a:effectLst/>
      </p:bgPr>
    </p:bg>
    <p:spTree>
      <p:nvGrpSpPr>
        <p:cNvPr id="1" name="Shape 274"/>
        <p:cNvGrpSpPr/>
        <p:nvPr/>
      </p:nvGrpSpPr>
      <p:grpSpPr>
        <a:xfrm>
          <a:off x="0" y="0"/>
          <a:ext cx="0" cy="0"/>
          <a:chOff x="0" y="0"/>
          <a:chExt cx="0" cy="0"/>
        </a:xfrm>
      </p:grpSpPr>
      <p:sp>
        <p:nvSpPr>
          <p:cNvPr id="275" name="Google Shape;275;p37"/>
          <p:cNvSpPr txBox="1">
            <a:spLocks noGrp="1"/>
          </p:cNvSpPr>
          <p:nvPr>
            <p:ph type="subTitle" idx="1"/>
          </p:nvPr>
        </p:nvSpPr>
        <p:spPr>
          <a:xfrm>
            <a:off x="481150" y="843525"/>
            <a:ext cx="8016900" cy="36156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None/>
              <a:defRPr sz="7000" b="1">
                <a:solidFill>
                  <a:schemeClr val="dk2"/>
                </a:solidFill>
                <a:latin typeface="Google Sans"/>
                <a:ea typeface="Google Sans"/>
                <a:cs typeface="Google Sans"/>
                <a:sym typeface="Google Sans"/>
              </a:defRPr>
            </a:lvl1pPr>
            <a:lvl2pPr lvl="1" rtl="0">
              <a:lnSpc>
                <a:spcPct val="80000"/>
              </a:lnSpc>
              <a:spcBef>
                <a:spcPts val="1600"/>
              </a:spcBef>
              <a:spcAft>
                <a:spcPts val="0"/>
              </a:spcAft>
              <a:buNone/>
              <a:defRPr sz="7500" b="1">
                <a:solidFill>
                  <a:schemeClr val="dk1"/>
                </a:solidFill>
                <a:latin typeface="Google Sans"/>
                <a:ea typeface="Google Sans"/>
                <a:cs typeface="Google Sans"/>
                <a:sym typeface="Google Sans"/>
              </a:defRPr>
            </a:lvl2pPr>
            <a:lvl3pPr lvl="2" rtl="0">
              <a:lnSpc>
                <a:spcPct val="80000"/>
              </a:lnSpc>
              <a:spcBef>
                <a:spcPts val="1600"/>
              </a:spcBef>
              <a:spcAft>
                <a:spcPts val="0"/>
              </a:spcAft>
              <a:buNone/>
              <a:defRPr sz="7500" b="1">
                <a:solidFill>
                  <a:schemeClr val="dk1"/>
                </a:solidFill>
                <a:latin typeface="Google Sans"/>
                <a:ea typeface="Google Sans"/>
                <a:cs typeface="Google Sans"/>
                <a:sym typeface="Google Sans"/>
              </a:defRPr>
            </a:lvl3pPr>
            <a:lvl4pPr lvl="3" rtl="0">
              <a:lnSpc>
                <a:spcPct val="80000"/>
              </a:lnSpc>
              <a:spcBef>
                <a:spcPts val="1600"/>
              </a:spcBef>
              <a:spcAft>
                <a:spcPts val="0"/>
              </a:spcAft>
              <a:buNone/>
              <a:defRPr sz="7500" b="1">
                <a:solidFill>
                  <a:schemeClr val="dk1"/>
                </a:solidFill>
                <a:latin typeface="Google Sans"/>
                <a:ea typeface="Google Sans"/>
                <a:cs typeface="Google Sans"/>
                <a:sym typeface="Google Sans"/>
              </a:defRPr>
            </a:lvl4pPr>
            <a:lvl5pPr lvl="4" rtl="0">
              <a:lnSpc>
                <a:spcPct val="80000"/>
              </a:lnSpc>
              <a:spcBef>
                <a:spcPts val="1600"/>
              </a:spcBef>
              <a:spcAft>
                <a:spcPts val="0"/>
              </a:spcAft>
              <a:buNone/>
              <a:defRPr sz="7500" b="1">
                <a:solidFill>
                  <a:schemeClr val="dk1"/>
                </a:solidFill>
                <a:latin typeface="Google Sans"/>
                <a:ea typeface="Google Sans"/>
                <a:cs typeface="Google Sans"/>
                <a:sym typeface="Google Sans"/>
              </a:defRPr>
            </a:lvl5pPr>
            <a:lvl6pPr lvl="5" rtl="0">
              <a:lnSpc>
                <a:spcPct val="80000"/>
              </a:lnSpc>
              <a:spcBef>
                <a:spcPts val="1600"/>
              </a:spcBef>
              <a:spcAft>
                <a:spcPts val="0"/>
              </a:spcAft>
              <a:buNone/>
              <a:defRPr sz="7500" b="1">
                <a:solidFill>
                  <a:schemeClr val="dk1"/>
                </a:solidFill>
                <a:latin typeface="Google Sans"/>
                <a:ea typeface="Google Sans"/>
                <a:cs typeface="Google Sans"/>
                <a:sym typeface="Google Sans"/>
              </a:defRPr>
            </a:lvl6pPr>
            <a:lvl7pPr lvl="6" rtl="0">
              <a:lnSpc>
                <a:spcPct val="80000"/>
              </a:lnSpc>
              <a:spcBef>
                <a:spcPts val="1600"/>
              </a:spcBef>
              <a:spcAft>
                <a:spcPts val="0"/>
              </a:spcAft>
              <a:buNone/>
              <a:defRPr sz="7500" b="1">
                <a:solidFill>
                  <a:schemeClr val="dk1"/>
                </a:solidFill>
                <a:latin typeface="Google Sans"/>
                <a:ea typeface="Google Sans"/>
                <a:cs typeface="Google Sans"/>
                <a:sym typeface="Google Sans"/>
              </a:defRPr>
            </a:lvl7pPr>
            <a:lvl8pPr lvl="7" rtl="0">
              <a:lnSpc>
                <a:spcPct val="80000"/>
              </a:lnSpc>
              <a:spcBef>
                <a:spcPts val="1600"/>
              </a:spcBef>
              <a:spcAft>
                <a:spcPts val="0"/>
              </a:spcAft>
              <a:buNone/>
              <a:defRPr sz="7500" b="1">
                <a:solidFill>
                  <a:schemeClr val="dk1"/>
                </a:solidFill>
                <a:latin typeface="Google Sans"/>
                <a:ea typeface="Google Sans"/>
                <a:cs typeface="Google Sans"/>
                <a:sym typeface="Google Sans"/>
              </a:defRPr>
            </a:lvl8pPr>
            <a:lvl9pPr lvl="8" rtl="0">
              <a:lnSpc>
                <a:spcPct val="80000"/>
              </a:lnSpc>
              <a:spcBef>
                <a:spcPts val="1600"/>
              </a:spcBef>
              <a:spcAft>
                <a:spcPts val="1600"/>
              </a:spcAft>
              <a:buNone/>
              <a:defRPr sz="7500" b="1">
                <a:solidFill>
                  <a:schemeClr val="dk1"/>
                </a:solidFill>
                <a:latin typeface="Google Sans"/>
                <a:ea typeface="Google Sans"/>
                <a:cs typeface="Google Sans"/>
                <a:sym typeface="Google Sans"/>
              </a:defRPr>
            </a:lvl9pPr>
          </a:lstStyle>
          <a:p>
            <a:endParaRPr/>
          </a:p>
        </p:txBody>
      </p:sp>
      <p:pic>
        <p:nvPicPr>
          <p:cNvPr id="276" name="Google Shape;276;p37"/>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Large Text Statement slide">
  <p:cSld name="TITLE_ONLY_1_1_1_1_1_1_1">
    <p:bg>
      <p:bgPr>
        <a:solidFill>
          <a:schemeClr val="dk2"/>
        </a:solidFill>
        <a:effectLst/>
      </p:bgPr>
    </p:bg>
    <p:spTree>
      <p:nvGrpSpPr>
        <p:cNvPr id="1" name="Shape 277"/>
        <p:cNvGrpSpPr/>
        <p:nvPr/>
      </p:nvGrpSpPr>
      <p:grpSpPr>
        <a:xfrm>
          <a:off x="0" y="0"/>
          <a:ext cx="0" cy="0"/>
          <a:chOff x="0" y="0"/>
          <a:chExt cx="0" cy="0"/>
        </a:xfrm>
      </p:grpSpPr>
      <p:sp>
        <p:nvSpPr>
          <p:cNvPr id="278" name="Google Shape;278;p38"/>
          <p:cNvSpPr txBox="1">
            <a:spLocks noGrp="1"/>
          </p:cNvSpPr>
          <p:nvPr>
            <p:ph type="subTitle" idx="1"/>
          </p:nvPr>
        </p:nvSpPr>
        <p:spPr>
          <a:xfrm>
            <a:off x="481150" y="843525"/>
            <a:ext cx="8016900" cy="36156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None/>
              <a:defRPr sz="7000" b="1">
                <a:solidFill>
                  <a:schemeClr val="dk1"/>
                </a:solidFill>
                <a:latin typeface="Google Sans"/>
                <a:ea typeface="Google Sans"/>
                <a:cs typeface="Google Sans"/>
                <a:sym typeface="Google Sans"/>
              </a:defRPr>
            </a:lvl1pPr>
            <a:lvl2pPr lvl="1" rtl="0">
              <a:lnSpc>
                <a:spcPct val="80000"/>
              </a:lnSpc>
              <a:spcBef>
                <a:spcPts val="1600"/>
              </a:spcBef>
              <a:spcAft>
                <a:spcPts val="0"/>
              </a:spcAft>
              <a:buNone/>
              <a:defRPr sz="7500" b="1">
                <a:solidFill>
                  <a:schemeClr val="dk1"/>
                </a:solidFill>
                <a:latin typeface="Google Sans"/>
                <a:ea typeface="Google Sans"/>
                <a:cs typeface="Google Sans"/>
                <a:sym typeface="Google Sans"/>
              </a:defRPr>
            </a:lvl2pPr>
            <a:lvl3pPr lvl="2" rtl="0">
              <a:lnSpc>
                <a:spcPct val="80000"/>
              </a:lnSpc>
              <a:spcBef>
                <a:spcPts val="1600"/>
              </a:spcBef>
              <a:spcAft>
                <a:spcPts val="0"/>
              </a:spcAft>
              <a:buNone/>
              <a:defRPr sz="7500" b="1">
                <a:solidFill>
                  <a:schemeClr val="dk1"/>
                </a:solidFill>
                <a:latin typeface="Google Sans"/>
                <a:ea typeface="Google Sans"/>
                <a:cs typeface="Google Sans"/>
                <a:sym typeface="Google Sans"/>
              </a:defRPr>
            </a:lvl3pPr>
            <a:lvl4pPr lvl="3" rtl="0">
              <a:lnSpc>
                <a:spcPct val="80000"/>
              </a:lnSpc>
              <a:spcBef>
                <a:spcPts val="1600"/>
              </a:spcBef>
              <a:spcAft>
                <a:spcPts val="0"/>
              </a:spcAft>
              <a:buNone/>
              <a:defRPr sz="7500" b="1">
                <a:solidFill>
                  <a:schemeClr val="dk1"/>
                </a:solidFill>
                <a:latin typeface="Google Sans"/>
                <a:ea typeface="Google Sans"/>
                <a:cs typeface="Google Sans"/>
                <a:sym typeface="Google Sans"/>
              </a:defRPr>
            </a:lvl4pPr>
            <a:lvl5pPr lvl="4" rtl="0">
              <a:lnSpc>
                <a:spcPct val="80000"/>
              </a:lnSpc>
              <a:spcBef>
                <a:spcPts val="1600"/>
              </a:spcBef>
              <a:spcAft>
                <a:spcPts val="0"/>
              </a:spcAft>
              <a:buNone/>
              <a:defRPr sz="7500" b="1">
                <a:solidFill>
                  <a:schemeClr val="dk1"/>
                </a:solidFill>
                <a:latin typeface="Google Sans"/>
                <a:ea typeface="Google Sans"/>
                <a:cs typeface="Google Sans"/>
                <a:sym typeface="Google Sans"/>
              </a:defRPr>
            </a:lvl5pPr>
            <a:lvl6pPr lvl="5" rtl="0">
              <a:lnSpc>
                <a:spcPct val="80000"/>
              </a:lnSpc>
              <a:spcBef>
                <a:spcPts val="1600"/>
              </a:spcBef>
              <a:spcAft>
                <a:spcPts val="0"/>
              </a:spcAft>
              <a:buNone/>
              <a:defRPr sz="7500" b="1">
                <a:solidFill>
                  <a:schemeClr val="dk1"/>
                </a:solidFill>
                <a:latin typeface="Google Sans"/>
                <a:ea typeface="Google Sans"/>
                <a:cs typeface="Google Sans"/>
                <a:sym typeface="Google Sans"/>
              </a:defRPr>
            </a:lvl6pPr>
            <a:lvl7pPr lvl="6" rtl="0">
              <a:lnSpc>
                <a:spcPct val="80000"/>
              </a:lnSpc>
              <a:spcBef>
                <a:spcPts val="1600"/>
              </a:spcBef>
              <a:spcAft>
                <a:spcPts val="0"/>
              </a:spcAft>
              <a:buNone/>
              <a:defRPr sz="7500" b="1">
                <a:solidFill>
                  <a:schemeClr val="dk1"/>
                </a:solidFill>
                <a:latin typeface="Google Sans"/>
                <a:ea typeface="Google Sans"/>
                <a:cs typeface="Google Sans"/>
                <a:sym typeface="Google Sans"/>
              </a:defRPr>
            </a:lvl7pPr>
            <a:lvl8pPr lvl="7" rtl="0">
              <a:lnSpc>
                <a:spcPct val="80000"/>
              </a:lnSpc>
              <a:spcBef>
                <a:spcPts val="1600"/>
              </a:spcBef>
              <a:spcAft>
                <a:spcPts val="0"/>
              </a:spcAft>
              <a:buNone/>
              <a:defRPr sz="7500" b="1">
                <a:solidFill>
                  <a:schemeClr val="dk1"/>
                </a:solidFill>
                <a:latin typeface="Google Sans"/>
                <a:ea typeface="Google Sans"/>
                <a:cs typeface="Google Sans"/>
                <a:sym typeface="Google Sans"/>
              </a:defRPr>
            </a:lvl8pPr>
            <a:lvl9pPr lvl="8" rtl="0">
              <a:lnSpc>
                <a:spcPct val="80000"/>
              </a:lnSpc>
              <a:spcBef>
                <a:spcPts val="1600"/>
              </a:spcBef>
              <a:spcAft>
                <a:spcPts val="1600"/>
              </a:spcAft>
              <a:buNone/>
              <a:defRPr sz="7500" b="1">
                <a:solidFill>
                  <a:schemeClr val="dk1"/>
                </a:solidFill>
                <a:latin typeface="Google Sans"/>
                <a:ea typeface="Google Sans"/>
                <a:cs typeface="Google Sans"/>
                <a:sym typeface="Google Sans"/>
              </a:defRPr>
            </a:lvl9pPr>
          </a:lstStyle>
          <a:p>
            <a:endParaRPr/>
          </a:p>
        </p:txBody>
      </p:sp>
      <p:pic>
        <p:nvPicPr>
          <p:cNvPr id="279" name="Google Shape;279;p38"/>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Large Text Statement slide 1">
  <p:cSld name="TITLE_ONLY_1_1_1_1_1_1_1_1">
    <p:bg>
      <p:bgPr>
        <a:solidFill>
          <a:schemeClr val="accent1"/>
        </a:solidFill>
        <a:effectLst/>
      </p:bgPr>
    </p:bg>
    <p:spTree>
      <p:nvGrpSpPr>
        <p:cNvPr id="1" name="Shape 280"/>
        <p:cNvGrpSpPr/>
        <p:nvPr/>
      </p:nvGrpSpPr>
      <p:grpSpPr>
        <a:xfrm>
          <a:off x="0" y="0"/>
          <a:ext cx="0" cy="0"/>
          <a:chOff x="0" y="0"/>
          <a:chExt cx="0" cy="0"/>
        </a:xfrm>
      </p:grpSpPr>
      <p:sp>
        <p:nvSpPr>
          <p:cNvPr id="281" name="Google Shape;281;p39"/>
          <p:cNvSpPr txBox="1">
            <a:spLocks noGrp="1"/>
          </p:cNvSpPr>
          <p:nvPr>
            <p:ph type="subTitle" idx="1"/>
          </p:nvPr>
        </p:nvSpPr>
        <p:spPr>
          <a:xfrm>
            <a:off x="481150" y="843525"/>
            <a:ext cx="8016900" cy="36156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None/>
              <a:defRPr sz="7000" b="1">
                <a:latin typeface="Google Sans"/>
                <a:ea typeface="Google Sans"/>
                <a:cs typeface="Google Sans"/>
                <a:sym typeface="Google Sans"/>
              </a:defRPr>
            </a:lvl1pPr>
            <a:lvl2pPr lvl="1" rtl="0">
              <a:lnSpc>
                <a:spcPct val="80000"/>
              </a:lnSpc>
              <a:spcBef>
                <a:spcPts val="1600"/>
              </a:spcBef>
              <a:spcAft>
                <a:spcPts val="0"/>
              </a:spcAft>
              <a:buNone/>
              <a:defRPr sz="7500" b="1">
                <a:solidFill>
                  <a:srgbClr val="9B9B9B"/>
                </a:solidFill>
                <a:latin typeface="Google Sans"/>
                <a:ea typeface="Google Sans"/>
                <a:cs typeface="Google Sans"/>
                <a:sym typeface="Google Sans"/>
              </a:defRPr>
            </a:lvl2pPr>
            <a:lvl3pPr lvl="2" rtl="0">
              <a:lnSpc>
                <a:spcPct val="80000"/>
              </a:lnSpc>
              <a:spcBef>
                <a:spcPts val="1600"/>
              </a:spcBef>
              <a:spcAft>
                <a:spcPts val="0"/>
              </a:spcAft>
              <a:buNone/>
              <a:defRPr sz="7500" b="1">
                <a:solidFill>
                  <a:srgbClr val="9B9B9B"/>
                </a:solidFill>
                <a:latin typeface="Google Sans"/>
                <a:ea typeface="Google Sans"/>
                <a:cs typeface="Google Sans"/>
                <a:sym typeface="Google Sans"/>
              </a:defRPr>
            </a:lvl3pPr>
            <a:lvl4pPr lvl="3" rtl="0">
              <a:lnSpc>
                <a:spcPct val="80000"/>
              </a:lnSpc>
              <a:spcBef>
                <a:spcPts val="1600"/>
              </a:spcBef>
              <a:spcAft>
                <a:spcPts val="0"/>
              </a:spcAft>
              <a:buNone/>
              <a:defRPr sz="7500" b="1">
                <a:solidFill>
                  <a:srgbClr val="9B9B9B"/>
                </a:solidFill>
                <a:latin typeface="Google Sans"/>
                <a:ea typeface="Google Sans"/>
                <a:cs typeface="Google Sans"/>
                <a:sym typeface="Google Sans"/>
              </a:defRPr>
            </a:lvl4pPr>
            <a:lvl5pPr lvl="4" rtl="0">
              <a:lnSpc>
                <a:spcPct val="80000"/>
              </a:lnSpc>
              <a:spcBef>
                <a:spcPts val="1600"/>
              </a:spcBef>
              <a:spcAft>
                <a:spcPts val="0"/>
              </a:spcAft>
              <a:buNone/>
              <a:defRPr sz="7500" b="1">
                <a:solidFill>
                  <a:srgbClr val="9B9B9B"/>
                </a:solidFill>
                <a:latin typeface="Google Sans"/>
                <a:ea typeface="Google Sans"/>
                <a:cs typeface="Google Sans"/>
                <a:sym typeface="Google Sans"/>
              </a:defRPr>
            </a:lvl5pPr>
            <a:lvl6pPr lvl="5" rtl="0">
              <a:lnSpc>
                <a:spcPct val="80000"/>
              </a:lnSpc>
              <a:spcBef>
                <a:spcPts val="1600"/>
              </a:spcBef>
              <a:spcAft>
                <a:spcPts val="0"/>
              </a:spcAft>
              <a:buNone/>
              <a:defRPr sz="7500" b="1">
                <a:solidFill>
                  <a:srgbClr val="9B9B9B"/>
                </a:solidFill>
                <a:latin typeface="Google Sans"/>
                <a:ea typeface="Google Sans"/>
                <a:cs typeface="Google Sans"/>
                <a:sym typeface="Google Sans"/>
              </a:defRPr>
            </a:lvl6pPr>
            <a:lvl7pPr lvl="6" rtl="0">
              <a:lnSpc>
                <a:spcPct val="80000"/>
              </a:lnSpc>
              <a:spcBef>
                <a:spcPts val="1600"/>
              </a:spcBef>
              <a:spcAft>
                <a:spcPts val="0"/>
              </a:spcAft>
              <a:buNone/>
              <a:defRPr sz="7500" b="1">
                <a:solidFill>
                  <a:srgbClr val="9B9B9B"/>
                </a:solidFill>
                <a:latin typeface="Google Sans"/>
                <a:ea typeface="Google Sans"/>
                <a:cs typeface="Google Sans"/>
                <a:sym typeface="Google Sans"/>
              </a:defRPr>
            </a:lvl7pPr>
            <a:lvl8pPr lvl="7" rtl="0">
              <a:lnSpc>
                <a:spcPct val="80000"/>
              </a:lnSpc>
              <a:spcBef>
                <a:spcPts val="1600"/>
              </a:spcBef>
              <a:spcAft>
                <a:spcPts val="0"/>
              </a:spcAft>
              <a:buNone/>
              <a:defRPr sz="7500" b="1">
                <a:solidFill>
                  <a:srgbClr val="9B9B9B"/>
                </a:solidFill>
                <a:latin typeface="Google Sans"/>
                <a:ea typeface="Google Sans"/>
                <a:cs typeface="Google Sans"/>
                <a:sym typeface="Google Sans"/>
              </a:defRPr>
            </a:lvl8pPr>
            <a:lvl9pPr lvl="8" rtl="0">
              <a:lnSpc>
                <a:spcPct val="80000"/>
              </a:lnSpc>
              <a:spcBef>
                <a:spcPts val="1600"/>
              </a:spcBef>
              <a:spcAft>
                <a:spcPts val="1600"/>
              </a:spcAft>
              <a:buNone/>
              <a:defRPr sz="7500" b="1">
                <a:solidFill>
                  <a:srgbClr val="9B9B9B"/>
                </a:solidFill>
                <a:latin typeface="Google Sans"/>
                <a:ea typeface="Google Sans"/>
                <a:cs typeface="Google Sans"/>
                <a:sym typeface="Google Sans"/>
              </a:defRPr>
            </a:lvl9pPr>
          </a:lstStyle>
          <a:p>
            <a:endParaRPr/>
          </a:p>
        </p:txBody>
      </p:sp>
      <p:pic>
        <p:nvPicPr>
          <p:cNvPr id="282" name="Google Shape;282;p39"/>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Half Image (Right) with Text slide">
  <p:cSld name="ONE_COLUMN_TEXT">
    <p:bg>
      <p:bgPr>
        <a:solidFill>
          <a:srgbClr val="FFFFFF"/>
        </a:solidFill>
        <a:effectLst/>
      </p:bgPr>
    </p:bg>
    <p:spTree>
      <p:nvGrpSpPr>
        <p:cNvPr id="1" name="Shape 283"/>
        <p:cNvGrpSpPr/>
        <p:nvPr/>
      </p:nvGrpSpPr>
      <p:grpSpPr>
        <a:xfrm>
          <a:off x="0" y="0"/>
          <a:ext cx="0" cy="0"/>
          <a:chOff x="0" y="0"/>
          <a:chExt cx="0" cy="0"/>
        </a:xfrm>
      </p:grpSpPr>
      <p:sp>
        <p:nvSpPr>
          <p:cNvPr id="284" name="Google Shape;284;p40"/>
          <p:cNvSpPr/>
          <p:nvPr/>
        </p:nvSpPr>
        <p:spPr>
          <a:xfrm>
            <a:off x="4572000" y="-5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0"/>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286" name="Google Shape;286;p40"/>
          <p:cNvSpPr txBox="1">
            <a:spLocks noGrp="1"/>
          </p:cNvSpPr>
          <p:nvPr>
            <p:ph type="subTitle" idx="1"/>
          </p:nvPr>
        </p:nvSpPr>
        <p:spPr>
          <a:xfrm>
            <a:off x="481150" y="140621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3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287" name="Google Shape;287;p40"/>
          <p:cNvSpPr txBox="1">
            <a:spLocks noGrp="1"/>
          </p:cNvSpPr>
          <p:nvPr>
            <p:ph type="subTitle" idx="2"/>
          </p:nvPr>
        </p:nvSpPr>
        <p:spPr>
          <a:xfrm>
            <a:off x="503626" y="247464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000">
                <a:solidFill>
                  <a:schemeClr val="dk2"/>
                </a:solidFill>
                <a:latin typeface="Roboto"/>
                <a:ea typeface="Roboto"/>
                <a:cs typeface="Roboto"/>
                <a:sym typeface="Roboto"/>
              </a:defRPr>
            </a:lvl1pPr>
            <a:lvl2pPr lvl="1" rtl="0">
              <a:lnSpc>
                <a:spcPct val="90000"/>
              </a:lnSpc>
              <a:spcBef>
                <a:spcPts val="1600"/>
              </a:spcBef>
              <a:spcAft>
                <a:spcPts val="0"/>
              </a:spcAft>
              <a:buNone/>
              <a:defRPr sz="1000">
                <a:solidFill>
                  <a:schemeClr val="dk2"/>
                </a:solidFill>
                <a:latin typeface="Roboto"/>
                <a:ea typeface="Roboto"/>
                <a:cs typeface="Roboto"/>
                <a:sym typeface="Roboto"/>
              </a:defRPr>
            </a:lvl2pPr>
            <a:lvl3pPr lvl="2" rtl="0">
              <a:lnSpc>
                <a:spcPct val="90000"/>
              </a:lnSpc>
              <a:spcBef>
                <a:spcPts val="1600"/>
              </a:spcBef>
              <a:spcAft>
                <a:spcPts val="0"/>
              </a:spcAft>
              <a:buNone/>
              <a:defRPr sz="1000">
                <a:solidFill>
                  <a:schemeClr val="dk2"/>
                </a:solidFill>
                <a:latin typeface="Roboto"/>
                <a:ea typeface="Roboto"/>
                <a:cs typeface="Roboto"/>
                <a:sym typeface="Roboto"/>
              </a:defRPr>
            </a:lvl3pPr>
            <a:lvl4pPr lvl="3" rtl="0">
              <a:lnSpc>
                <a:spcPct val="90000"/>
              </a:lnSpc>
              <a:spcBef>
                <a:spcPts val="1600"/>
              </a:spcBef>
              <a:spcAft>
                <a:spcPts val="0"/>
              </a:spcAft>
              <a:buNone/>
              <a:defRPr sz="1000">
                <a:solidFill>
                  <a:schemeClr val="dk2"/>
                </a:solidFill>
                <a:latin typeface="Roboto"/>
                <a:ea typeface="Roboto"/>
                <a:cs typeface="Roboto"/>
                <a:sym typeface="Roboto"/>
              </a:defRPr>
            </a:lvl4pPr>
            <a:lvl5pPr lvl="4" rtl="0">
              <a:lnSpc>
                <a:spcPct val="90000"/>
              </a:lnSpc>
              <a:spcBef>
                <a:spcPts val="1600"/>
              </a:spcBef>
              <a:spcAft>
                <a:spcPts val="0"/>
              </a:spcAft>
              <a:buNone/>
              <a:defRPr sz="1000">
                <a:solidFill>
                  <a:schemeClr val="dk2"/>
                </a:solidFill>
                <a:latin typeface="Roboto"/>
                <a:ea typeface="Roboto"/>
                <a:cs typeface="Roboto"/>
                <a:sym typeface="Roboto"/>
              </a:defRPr>
            </a:lvl5pPr>
            <a:lvl6pPr lvl="5" rtl="0">
              <a:lnSpc>
                <a:spcPct val="90000"/>
              </a:lnSpc>
              <a:spcBef>
                <a:spcPts val="1600"/>
              </a:spcBef>
              <a:spcAft>
                <a:spcPts val="0"/>
              </a:spcAft>
              <a:buNone/>
              <a:defRPr sz="1000">
                <a:solidFill>
                  <a:schemeClr val="dk2"/>
                </a:solidFill>
                <a:latin typeface="Roboto"/>
                <a:ea typeface="Roboto"/>
                <a:cs typeface="Roboto"/>
                <a:sym typeface="Roboto"/>
              </a:defRPr>
            </a:lvl6pPr>
            <a:lvl7pPr lvl="6" rtl="0">
              <a:lnSpc>
                <a:spcPct val="90000"/>
              </a:lnSpc>
              <a:spcBef>
                <a:spcPts val="1600"/>
              </a:spcBef>
              <a:spcAft>
                <a:spcPts val="0"/>
              </a:spcAft>
              <a:buNone/>
              <a:defRPr sz="1000">
                <a:solidFill>
                  <a:schemeClr val="dk2"/>
                </a:solidFill>
                <a:latin typeface="Roboto"/>
                <a:ea typeface="Roboto"/>
                <a:cs typeface="Roboto"/>
                <a:sym typeface="Roboto"/>
              </a:defRPr>
            </a:lvl7pPr>
            <a:lvl8pPr lvl="7" rtl="0">
              <a:lnSpc>
                <a:spcPct val="90000"/>
              </a:lnSpc>
              <a:spcBef>
                <a:spcPts val="1600"/>
              </a:spcBef>
              <a:spcAft>
                <a:spcPts val="0"/>
              </a:spcAft>
              <a:buNone/>
              <a:defRPr sz="1000">
                <a:solidFill>
                  <a:schemeClr val="dk2"/>
                </a:solidFill>
                <a:latin typeface="Roboto"/>
                <a:ea typeface="Roboto"/>
                <a:cs typeface="Roboto"/>
                <a:sym typeface="Roboto"/>
              </a:defRPr>
            </a:lvl8pPr>
            <a:lvl9pPr lvl="8" rtl="0">
              <a:lnSpc>
                <a:spcPct val="90000"/>
              </a:lnSpc>
              <a:spcBef>
                <a:spcPts val="1600"/>
              </a:spcBef>
              <a:spcAft>
                <a:spcPts val="1600"/>
              </a:spcAft>
              <a:buNone/>
              <a:defRPr sz="1000">
                <a:solidFill>
                  <a:schemeClr val="dk2"/>
                </a:solidFill>
                <a:latin typeface="Roboto"/>
                <a:ea typeface="Roboto"/>
                <a:cs typeface="Roboto"/>
                <a:sym typeface="Roboto"/>
              </a:defRPr>
            </a:lvl9pPr>
          </a:lstStyle>
          <a:p>
            <a:endParaRPr/>
          </a:p>
        </p:txBody>
      </p:sp>
      <p:pic>
        <p:nvPicPr>
          <p:cNvPr id="288" name="Google Shape;288;p40"/>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ext with 2 Images slide">
  <p:cSld name="ONE_COLUMN_TEXT_1">
    <p:bg>
      <p:bgPr>
        <a:solidFill>
          <a:srgbClr val="FFFFFF"/>
        </a:solidFill>
        <a:effectLst/>
      </p:bgPr>
    </p:bg>
    <p:spTree>
      <p:nvGrpSpPr>
        <p:cNvPr id="1" name="Shape 295"/>
        <p:cNvGrpSpPr/>
        <p:nvPr/>
      </p:nvGrpSpPr>
      <p:grpSpPr>
        <a:xfrm>
          <a:off x="0" y="0"/>
          <a:ext cx="0" cy="0"/>
          <a:chOff x="0" y="0"/>
          <a:chExt cx="0" cy="0"/>
        </a:xfrm>
      </p:grpSpPr>
      <p:sp>
        <p:nvSpPr>
          <p:cNvPr id="296" name="Google Shape;296;p42"/>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297" name="Google Shape;297;p42"/>
          <p:cNvSpPr txBox="1">
            <a:spLocks noGrp="1"/>
          </p:cNvSpPr>
          <p:nvPr>
            <p:ph type="subTitle" idx="1"/>
          </p:nvPr>
        </p:nvSpPr>
        <p:spPr>
          <a:xfrm>
            <a:off x="481150" y="140621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3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298" name="Google Shape;298;p42"/>
          <p:cNvSpPr txBox="1">
            <a:spLocks noGrp="1"/>
          </p:cNvSpPr>
          <p:nvPr>
            <p:ph type="subTitle" idx="2"/>
          </p:nvPr>
        </p:nvSpPr>
        <p:spPr>
          <a:xfrm>
            <a:off x="503626" y="247464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0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299" name="Google Shape;299;p42"/>
          <p:cNvSpPr/>
          <p:nvPr/>
        </p:nvSpPr>
        <p:spPr>
          <a:xfrm>
            <a:off x="4925850" y="2613338"/>
            <a:ext cx="3634500" cy="204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2"/>
          <p:cNvSpPr/>
          <p:nvPr/>
        </p:nvSpPr>
        <p:spPr>
          <a:xfrm>
            <a:off x="4925850" y="494075"/>
            <a:ext cx="3634500" cy="204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1" name="Google Shape;301;p42"/>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ext with 1 Image slide">
  <p:cSld name="ONE_COLUMN_TEXT_1_1">
    <p:bg>
      <p:bgPr>
        <a:solidFill>
          <a:srgbClr val="FFFFFF"/>
        </a:solidFill>
        <a:effectLst/>
      </p:bgPr>
    </p:bg>
    <p:spTree>
      <p:nvGrpSpPr>
        <p:cNvPr id="1" name="Shape 302"/>
        <p:cNvGrpSpPr/>
        <p:nvPr/>
      </p:nvGrpSpPr>
      <p:grpSpPr>
        <a:xfrm>
          <a:off x="0" y="0"/>
          <a:ext cx="0" cy="0"/>
          <a:chOff x="0" y="0"/>
          <a:chExt cx="0" cy="0"/>
        </a:xfrm>
      </p:grpSpPr>
      <p:sp>
        <p:nvSpPr>
          <p:cNvPr id="303" name="Google Shape;303;p43"/>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304" name="Google Shape;304;p43"/>
          <p:cNvSpPr txBox="1">
            <a:spLocks noGrp="1"/>
          </p:cNvSpPr>
          <p:nvPr>
            <p:ph type="subTitle" idx="1" hasCustomPrompt="1"/>
          </p:nvPr>
        </p:nvSpPr>
        <p:spPr>
          <a:xfrm>
            <a:off x="481150" y="1242125"/>
            <a:ext cx="25713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7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r>
              <a:rPr lang="en-US" dirty="0" err="1"/>
              <a:t>hggsdfwewfawefawefef</a:t>
            </a:r>
            <a:endParaRPr dirty="0"/>
          </a:p>
        </p:txBody>
      </p:sp>
      <p:sp>
        <p:nvSpPr>
          <p:cNvPr id="305" name="Google Shape;305;p43"/>
          <p:cNvSpPr txBox="1">
            <a:spLocks noGrp="1"/>
          </p:cNvSpPr>
          <p:nvPr>
            <p:ph type="subTitle" idx="2"/>
          </p:nvPr>
        </p:nvSpPr>
        <p:spPr>
          <a:xfrm>
            <a:off x="503625" y="2349950"/>
            <a:ext cx="25713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000">
                <a:solidFill>
                  <a:schemeClr val="dk2"/>
                </a:solidFill>
                <a:latin typeface="Roboto"/>
                <a:ea typeface="Roboto"/>
                <a:cs typeface="Roboto"/>
                <a:sym typeface="Roboto"/>
              </a:defRPr>
            </a:lvl1pPr>
            <a:lvl2pPr lvl="1" rtl="0">
              <a:lnSpc>
                <a:spcPct val="90000"/>
              </a:lnSpc>
              <a:spcBef>
                <a:spcPts val="1600"/>
              </a:spcBef>
              <a:spcAft>
                <a:spcPts val="0"/>
              </a:spcAft>
              <a:buNone/>
              <a:defRPr sz="1000">
                <a:solidFill>
                  <a:schemeClr val="dk2"/>
                </a:solidFill>
                <a:latin typeface="Roboto"/>
                <a:ea typeface="Roboto"/>
                <a:cs typeface="Roboto"/>
                <a:sym typeface="Roboto"/>
              </a:defRPr>
            </a:lvl2pPr>
            <a:lvl3pPr lvl="2" rtl="0">
              <a:lnSpc>
                <a:spcPct val="90000"/>
              </a:lnSpc>
              <a:spcBef>
                <a:spcPts val="1600"/>
              </a:spcBef>
              <a:spcAft>
                <a:spcPts val="0"/>
              </a:spcAft>
              <a:buNone/>
              <a:defRPr sz="1000">
                <a:solidFill>
                  <a:schemeClr val="dk2"/>
                </a:solidFill>
                <a:latin typeface="Roboto"/>
                <a:ea typeface="Roboto"/>
                <a:cs typeface="Roboto"/>
                <a:sym typeface="Roboto"/>
              </a:defRPr>
            </a:lvl3pPr>
            <a:lvl4pPr lvl="3" rtl="0">
              <a:lnSpc>
                <a:spcPct val="90000"/>
              </a:lnSpc>
              <a:spcBef>
                <a:spcPts val="1600"/>
              </a:spcBef>
              <a:spcAft>
                <a:spcPts val="0"/>
              </a:spcAft>
              <a:buNone/>
              <a:defRPr sz="1000">
                <a:solidFill>
                  <a:schemeClr val="dk2"/>
                </a:solidFill>
                <a:latin typeface="Roboto"/>
                <a:ea typeface="Roboto"/>
                <a:cs typeface="Roboto"/>
                <a:sym typeface="Roboto"/>
              </a:defRPr>
            </a:lvl4pPr>
            <a:lvl5pPr lvl="4" rtl="0">
              <a:lnSpc>
                <a:spcPct val="90000"/>
              </a:lnSpc>
              <a:spcBef>
                <a:spcPts val="1600"/>
              </a:spcBef>
              <a:spcAft>
                <a:spcPts val="0"/>
              </a:spcAft>
              <a:buNone/>
              <a:defRPr sz="1000">
                <a:solidFill>
                  <a:schemeClr val="dk2"/>
                </a:solidFill>
                <a:latin typeface="Roboto"/>
                <a:ea typeface="Roboto"/>
                <a:cs typeface="Roboto"/>
                <a:sym typeface="Roboto"/>
              </a:defRPr>
            </a:lvl5pPr>
            <a:lvl6pPr lvl="5" rtl="0">
              <a:lnSpc>
                <a:spcPct val="90000"/>
              </a:lnSpc>
              <a:spcBef>
                <a:spcPts val="1600"/>
              </a:spcBef>
              <a:spcAft>
                <a:spcPts val="0"/>
              </a:spcAft>
              <a:buNone/>
              <a:defRPr sz="1000">
                <a:solidFill>
                  <a:schemeClr val="dk2"/>
                </a:solidFill>
                <a:latin typeface="Roboto"/>
                <a:ea typeface="Roboto"/>
                <a:cs typeface="Roboto"/>
                <a:sym typeface="Roboto"/>
              </a:defRPr>
            </a:lvl6pPr>
            <a:lvl7pPr lvl="6" rtl="0">
              <a:lnSpc>
                <a:spcPct val="90000"/>
              </a:lnSpc>
              <a:spcBef>
                <a:spcPts val="1600"/>
              </a:spcBef>
              <a:spcAft>
                <a:spcPts val="0"/>
              </a:spcAft>
              <a:buNone/>
              <a:defRPr sz="1000">
                <a:solidFill>
                  <a:schemeClr val="dk2"/>
                </a:solidFill>
                <a:latin typeface="Roboto"/>
                <a:ea typeface="Roboto"/>
                <a:cs typeface="Roboto"/>
                <a:sym typeface="Roboto"/>
              </a:defRPr>
            </a:lvl7pPr>
            <a:lvl8pPr lvl="7" rtl="0">
              <a:lnSpc>
                <a:spcPct val="90000"/>
              </a:lnSpc>
              <a:spcBef>
                <a:spcPts val="1600"/>
              </a:spcBef>
              <a:spcAft>
                <a:spcPts val="0"/>
              </a:spcAft>
              <a:buNone/>
              <a:defRPr sz="1000">
                <a:solidFill>
                  <a:schemeClr val="dk2"/>
                </a:solidFill>
                <a:latin typeface="Roboto"/>
                <a:ea typeface="Roboto"/>
                <a:cs typeface="Roboto"/>
                <a:sym typeface="Roboto"/>
              </a:defRPr>
            </a:lvl8pPr>
            <a:lvl9pPr lvl="8" rtl="0">
              <a:lnSpc>
                <a:spcPct val="90000"/>
              </a:lnSpc>
              <a:spcBef>
                <a:spcPts val="1600"/>
              </a:spcBef>
              <a:spcAft>
                <a:spcPts val="1600"/>
              </a:spcAft>
              <a:buNone/>
              <a:defRPr sz="1000">
                <a:solidFill>
                  <a:schemeClr val="dk2"/>
                </a:solidFill>
                <a:latin typeface="Roboto"/>
                <a:ea typeface="Roboto"/>
                <a:cs typeface="Roboto"/>
                <a:sym typeface="Roboto"/>
              </a:defRPr>
            </a:lvl9pPr>
          </a:lstStyle>
          <a:p>
            <a:endParaRPr/>
          </a:p>
        </p:txBody>
      </p:sp>
      <p:pic>
        <p:nvPicPr>
          <p:cNvPr id="307" name="Google Shape;307;p43"/>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2 Images and Text slide">
  <p:cSld name="ONE_COLUMN_TEXT_1_1_1">
    <p:bg>
      <p:bgPr>
        <a:solidFill>
          <a:srgbClr val="FFFFFF"/>
        </a:solidFill>
        <a:effectLst/>
      </p:bgPr>
    </p:bg>
    <p:spTree>
      <p:nvGrpSpPr>
        <p:cNvPr id="1" name="Shape 308"/>
        <p:cNvGrpSpPr/>
        <p:nvPr/>
      </p:nvGrpSpPr>
      <p:grpSpPr>
        <a:xfrm>
          <a:off x="0" y="0"/>
          <a:ext cx="0" cy="0"/>
          <a:chOff x="0" y="0"/>
          <a:chExt cx="0" cy="0"/>
        </a:xfrm>
      </p:grpSpPr>
      <p:sp>
        <p:nvSpPr>
          <p:cNvPr id="309" name="Google Shape;309;p44"/>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310" name="Google Shape;310;p44"/>
          <p:cNvSpPr txBox="1">
            <a:spLocks noGrp="1"/>
          </p:cNvSpPr>
          <p:nvPr>
            <p:ph type="body" idx="1"/>
          </p:nvPr>
        </p:nvSpPr>
        <p:spPr>
          <a:xfrm>
            <a:off x="530259" y="3925247"/>
            <a:ext cx="3277500" cy="631500"/>
          </a:xfrm>
          <a:prstGeom prst="rect">
            <a:avLst/>
          </a:prstGeom>
        </p:spPr>
        <p:txBody>
          <a:bodyPr spcFirstLastPara="1" wrap="square" lIns="91425" tIns="91425" rIns="91425" bIns="91425" anchor="t" anchorCtr="0">
            <a:noAutofit/>
          </a:bodyPr>
          <a:lstStyle>
            <a:lvl1pPr marL="457200" marR="0" lvl="0" indent="-228600" algn="l" rtl="0">
              <a:lnSpc>
                <a:spcPct val="90000"/>
              </a:lnSpc>
              <a:spcBef>
                <a:spcPts val="0"/>
              </a:spcBef>
              <a:spcAft>
                <a:spcPts val="0"/>
              </a:spcAft>
              <a:buNone/>
              <a:defRPr sz="800">
                <a:solidFill>
                  <a:schemeClr val="dk2"/>
                </a:solidFill>
                <a:latin typeface="Roboto"/>
                <a:ea typeface="Roboto"/>
                <a:cs typeface="Roboto"/>
                <a:sym typeface="Roboto"/>
              </a:defRPr>
            </a:lvl1pPr>
            <a:lvl2pPr marL="914400" lvl="1"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2pPr>
            <a:lvl3pPr marL="1371600" lvl="2"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3pPr>
            <a:lvl4pPr marL="1828800" lvl="3"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4pPr>
            <a:lvl5pPr marL="2286000" lvl="4"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5pPr>
            <a:lvl6pPr marL="2743200" lvl="5"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6pPr>
            <a:lvl7pPr marL="3200400" lvl="6"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7pPr>
            <a:lvl8pPr marL="3657600" lvl="7"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8pPr>
            <a:lvl9pPr marL="4114800" lvl="8" indent="-279400" rtl="0">
              <a:lnSpc>
                <a:spcPct val="90000"/>
              </a:lnSpc>
              <a:spcBef>
                <a:spcPts val="1600"/>
              </a:spcBef>
              <a:spcAft>
                <a:spcPts val="1600"/>
              </a:spcAft>
              <a:buClr>
                <a:schemeClr val="dk2"/>
              </a:buClr>
              <a:buSzPts val="800"/>
              <a:buFont typeface="Roboto"/>
              <a:buChar char="■"/>
              <a:defRPr sz="800">
                <a:solidFill>
                  <a:schemeClr val="dk2"/>
                </a:solidFill>
                <a:latin typeface="Roboto"/>
                <a:ea typeface="Roboto"/>
                <a:cs typeface="Roboto"/>
                <a:sym typeface="Roboto"/>
              </a:defRPr>
            </a:lvl9pPr>
          </a:lstStyle>
          <a:p>
            <a:endParaRPr/>
          </a:p>
        </p:txBody>
      </p:sp>
      <p:sp>
        <p:nvSpPr>
          <p:cNvPr id="311" name="Google Shape;311;p44"/>
          <p:cNvSpPr txBox="1">
            <a:spLocks noGrp="1"/>
          </p:cNvSpPr>
          <p:nvPr>
            <p:ph type="title" idx="2"/>
          </p:nvPr>
        </p:nvSpPr>
        <p:spPr>
          <a:xfrm>
            <a:off x="516399" y="3941273"/>
            <a:ext cx="3082200" cy="2862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1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200">
                <a:solidFill>
                  <a:schemeClr val="dk2"/>
                </a:solidFill>
              </a:defRPr>
            </a:lvl2pPr>
            <a:lvl3pPr lvl="2" rtl="0">
              <a:lnSpc>
                <a:spcPct val="90000"/>
              </a:lnSpc>
              <a:spcBef>
                <a:spcPts val="0"/>
              </a:spcBef>
              <a:spcAft>
                <a:spcPts val="0"/>
              </a:spcAft>
              <a:buNone/>
              <a:defRPr sz="1200">
                <a:solidFill>
                  <a:schemeClr val="dk2"/>
                </a:solidFill>
              </a:defRPr>
            </a:lvl3pPr>
            <a:lvl4pPr lvl="3" rtl="0">
              <a:lnSpc>
                <a:spcPct val="90000"/>
              </a:lnSpc>
              <a:spcBef>
                <a:spcPts val="0"/>
              </a:spcBef>
              <a:spcAft>
                <a:spcPts val="0"/>
              </a:spcAft>
              <a:buNone/>
              <a:defRPr sz="1200">
                <a:solidFill>
                  <a:schemeClr val="dk2"/>
                </a:solidFill>
              </a:defRPr>
            </a:lvl4pPr>
            <a:lvl5pPr lvl="4" rtl="0">
              <a:lnSpc>
                <a:spcPct val="90000"/>
              </a:lnSpc>
              <a:spcBef>
                <a:spcPts val="0"/>
              </a:spcBef>
              <a:spcAft>
                <a:spcPts val="0"/>
              </a:spcAft>
              <a:buNone/>
              <a:defRPr sz="1200">
                <a:solidFill>
                  <a:schemeClr val="dk2"/>
                </a:solidFill>
              </a:defRPr>
            </a:lvl5pPr>
            <a:lvl6pPr lvl="5" rtl="0">
              <a:lnSpc>
                <a:spcPct val="90000"/>
              </a:lnSpc>
              <a:spcBef>
                <a:spcPts val="0"/>
              </a:spcBef>
              <a:spcAft>
                <a:spcPts val="0"/>
              </a:spcAft>
              <a:buNone/>
              <a:defRPr sz="1200">
                <a:solidFill>
                  <a:schemeClr val="dk2"/>
                </a:solidFill>
              </a:defRPr>
            </a:lvl6pPr>
            <a:lvl7pPr lvl="6" rtl="0">
              <a:lnSpc>
                <a:spcPct val="90000"/>
              </a:lnSpc>
              <a:spcBef>
                <a:spcPts val="0"/>
              </a:spcBef>
              <a:spcAft>
                <a:spcPts val="0"/>
              </a:spcAft>
              <a:buNone/>
              <a:defRPr sz="1200">
                <a:solidFill>
                  <a:schemeClr val="dk2"/>
                </a:solidFill>
              </a:defRPr>
            </a:lvl7pPr>
            <a:lvl8pPr lvl="7" rtl="0">
              <a:lnSpc>
                <a:spcPct val="90000"/>
              </a:lnSpc>
              <a:spcBef>
                <a:spcPts val="0"/>
              </a:spcBef>
              <a:spcAft>
                <a:spcPts val="0"/>
              </a:spcAft>
              <a:buNone/>
              <a:defRPr sz="1200">
                <a:solidFill>
                  <a:schemeClr val="dk2"/>
                </a:solidFill>
              </a:defRPr>
            </a:lvl8pPr>
            <a:lvl9pPr lvl="8" rtl="0">
              <a:lnSpc>
                <a:spcPct val="90000"/>
              </a:lnSpc>
              <a:spcBef>
                <a:spcPts val="0"/>
              </a:spcBef>
              <a:spcAft>
                <a:spcPts val="0"/>
              </a:spcAft>
              <a:buNone/>
              <a:defRPr sz="1200">
                <a:solidFill>
                  <a:schemeClr val="dk2"/>
                </a:solidFill>
              </a:defRPr>
            </a:lvl9pPr>
          </a:lstStyle>
          <a:p>
            <a:endParaRPr/>
          </a:p>
        </p:txBody>
      </p:sp>
      <p:sp>
        <p:nvSpPr>
          <p:cNvPr id="312" name="Google Shape;312;p44"/>
          <p:cNvSpPr txBox="1">
            <a:spLocks noGrp="1"/>
          </p:cNvSpPr>
          <p:nvPr>
            <p:ph type="body" idx="3"/>
          </p:nvPr>
        </p:nvSpPr>
        <p:spPr>
          <a:xfrm>
            <a:off x="4776209" y="3925247"/>
            <a:ext cx="3277500" cy="631500"/>
          </a:xfrm>
          <a:prstGeom prst="rect">
            <a:avLst/>
          </a:prstGeom>
        </p:spPr>
        <p:txBody>
          <a:bodyPr spcFirstLastPara="1" wrap="square" lIns="91425" tIns="91425" rIns="91425" bIns="91425" anchor="t" anchorCtr="0">
            <a:noAutofit/>
          </a:bodyPr>
          <a:lstStyle>
            <a:lvl1pPr marL="457200" marR="0" lvl="0" indent="-228600" algn="l" rtl="0">
              <a:lnSpc>
                <a:spcPct val="90000"/>
              </a:lnSpc>
              <a:spcBef>
                <a:spcPts val="0"/>
              </a:spcBef>
              <a:spcAft>
                <a:spcPts val="0"/>
              </a:spcAft>
              <a:buNone/>
              <a:defRPr sz="800">
                <a:solidFill>
                  <a:schemeClr val="dk2"/>
                </a:solidFill>
                <a:latin typeface="Roboto"/>
                <a:ea typeface="Roboto"/>
                <a:cs typeface="Roboto"/>
                <a:sym typeface="Roboto"/>
              </a:defRPr>
            </a:lvl1pPr>
            <a:lvl2pPr marL="914400" lvl="1"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2pPr>
            <a:lvl3pPr marL="1371600" lvl="2"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3pPr>
            <a:lvl4pPr marL="1828800" lvl="3"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4pPr>
            <a:lvl5pPr marL="2286000" lvl="4"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5pPr>
            <a:lvl6pPr marL="2743200" lvl="5"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6pPr>
            <a:lvl7pPr marL="3200400" lvl="6"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7pPr>
            <a:lvl8pPr marL="3657600" lvl="7"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8pPr>
            <a:lvl9pPr marL="4114800" lvl="8" indent="-279400" rtl="0">
              <a:lnSpc>
                <a:spcPct val="90000"/>
              </a:lnSpc>
              <a:spcBef>
                <a:spcPts val="1600"/>
              </a:spcBef>
              <a:spcAft>
                <a:spcPts val="1600"/>
              </a:spcAft>
              <a:buClr>
                <a:schemeClr val="dk2"/>
              </a:buClr>
              <a:buSzPts val="800"/>
              <a:buFont typeface="Roboto"/>
              <a:buChar char="■"/>
              <a:defRPr sz="800">
                <a:solidFill>
                  <a:schemeClr val="dk2"/>
                </a:solidFill>
                <a:latin typeface="Roboto"/>
                <a:ea typeface="Roboto"/>
                <a:cs typeface="Roboto"/>
                <a:sym typeface="Roboto"/>
              </a:defRPr>
            </a:lvl9pPr>
          </a:lstStyle>
          <a:p>
            <a:endParaRPr/>
          </a:p>
        </p:txBody>
      </p:sp>
      <p:sp>
        <p:nvSpPr>
          <p:cNvPr id="313" name="Google Shape;313;p44"/>
          <p:cNvSpPr txBox="1">
            <a:spLocks noGrp="1"/>
          </p:cNvSpPr>
          <p:nvPr>
            <p:ph type="title" idx="4"/>
          </p:nvPr>
        </p:nvSpPr>
        <p:spPr>
          <a:xfrm>
            <a:off x="4762349" y="3941273"/>
            <a:ext cx="3082200" cy="2862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1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200">
                <a:solidFill>
                  <a:schemeClr val="dk2"/>
                </a:solidFill>
              </a:defRPr>
            </a:lvl2pPr>
            <a:lvl3pPr lvl="2" rtl="0">
              <a:lnSpc>
                <a:spcPct val="90000"/>
              </a:lnSpc>
              <a:spcBef>
                <a:spcPts val="0"/>
              </a:spcBef>
              <a:spcAft>
                <a:spcPts val="0"/>
              </a:spcAft>
              <a:buNone/>
              <a:defRPr sz="1200">
                <a:solidFill>
                  <a:schemeClr val="dk2"/>
                </a:solidFill>
              </a:defRPr>
            </a:lvl3pPr>
            <a:lvl4pPr lvl="3" rtl="0">
              <a:lnSpc>
                <a:spcPct val="90000"/>
              </a:lnSpc>
              <a:spcBef>
                <a:spcPts val="0"/>
              </a:spcBef>
              <a:spcAft>
                <a:spcPts val="0"/>
              </a:spcAft>
              <a:buNone/>
              <a:defRPr sz="1200">
                <a:solidFill>
                  <a:schemeClr val="dk2"/>
                </a:solidFill>
              </a:defRPr>
            </a:lvl4pPr>
            <a:lvl5pPr lvl="4" rtl="0">
              <a:lnSpc>
                <a:spcPct val="90000"/>
              </a:lnSpc>
              <a:spcBef>
                <a:spcPts val="0"/>
              </a:spcBef>
              <a:spcAft>
                <a:spcPts val="0"/>
              </a:spcAft>
              <a:buNone/>
              <a:defRPr sz="1200">
                <a:solidFill>
                  <a:schemeClr val="dk2"/>
                </a:solidFill>
              </a:defRPr>
            </a:lvl5pPr>
            <a:lvl6pPr lvl="5" rtl="0">
              <a:lnSpc>
                <a:spcPct val="90000"/>
              </a:lnSpc>
              <a:spcBef>
                <a:spcPts val="0"/>
              </a:spcBef>
              <a:spcAft>
                <a:spcPts val="0"/>
              </a:spcAft>
              <a:buNone/>
              <a:defRPr sz="1200">
                <a:solidFill>
                  <a:schemeClr val="dk2"/>
                </a:solidFill>
              </a:defRPr>
            </a:lvl6pPr>
            <a:lvl7pPr lvl="6" rtl="0">
              <a:lnSpc>
                <a:spcPct val="90000"/>
              </a:lnSpc>
              <a:spcBef>
                <a:spcPts val="0"/>
              </a:spcBef>
              <a:spcAft>
                <a:spcPts val="0"/>
              </a:spcAft>
              <a:buNone/>
              <a:defRPr sz="1200">
                <a:solidFill>
                  <a:schemeClr val="dk2"/>
                </a:solidFill>
              </a:defRPr>
            </a:lvl7pPr>
            <a:lvl8pPr lvl="7" rtl="0">
              <a:lnSpc>
                <a:spcPct val="90000"/>
              </a:lnSpc>
              <a:spcBef>
                <a:spcPts val="0"/>
              </a:spcBef>
              <a:spcAft>
                <a:spcPts val="0"/>
              </a:spcAft>
              <a:buNone/>
              <a:defRPr sz="1200">
                <a:solidFill>
                  <a:schemeClr val="dk2"/>
                </a:solidFill>
              </a:defRPr>
            </a:lvl8pPr>
            <a:lvl9pPr lvl="8" rtl="0">
              <a:lnSpc>
                <a:spcPct val="90000"/>
              </a:lnSpc>
              <a:spcBef>
                <a:spcPts val="0"/>
              </a:spcBef>
              <a:spcAft>
                <a:spcPts val="0"/>
              </a:spcAft>
              <a:buNone/>
              <a:defRPr sz="1200">
                <a:solidFill>
                  <a:schemeClr val="dk2"/>
                </a:solidFill>
              </a:defRPr>
            </a:lvl9pPr>
          </a:lstStyle>
          <a:p>
            <a:endParaRPr/>
          </a:p>
        </p:txBody>
      </p:sp>
      <p:sp>
        <p:nvSpPr>
          <p:cNvPr id="314" name="Google Shape;314;p44"/>
          <p:cNvSpPr/>
          <p:nvPr/>
        </p:nvSpPr>
        <p:spPr>
          <a:xfrm>
            <a:off x="595325" y="1211950"/>
            <a:ext cx="3709500" cy="228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4"/>
          <p:cNvSpPr/>
          <p:nvPr/>
        </p:nvSpPr>
        <p:spPr>
          <a:xfrm>
            <a:off x="4823600" y="1211950"/>
            <a:ext cx="3709500" cy="228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6" name="Google Shape;316;p44"/>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ext Statement slide" type="tx">
  <p:cSld name="TITLE_AND_BODY">
    <p:bg>
      <p:bgPr>
        <a:solidFill>
          <a:schemeClr val="dk2"/>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Google Sans"/>
                <a:ea typeface="Google Sans"/>
                <a:cs typeface="Google Sans"/>
                <a:sym typeface="Google Sans"/>
              </a:defRPr>
            </a:lvl1pPr>
            <a:lvl2pPr lvl="1" rtl="0">
              <a:spcBef>
                <a:spcPts val="0"/>
              </a:spcBef>
              <a:spcAft>
                <a:spcPts val="0"/>
              </a:spcAft>
              <a:buNone/>
              <a:defRPr sz="800" b="1">
                <a:solidFill>
                  <a:srgbClr val="FFFFFF"/>
                </a:solidFill>
                <a:latin typeface="Google Sans"/>
                <a:ea typeface="Google Sans"/>
                <a:cs typeface="Google Sans"/>
                <a:sym typeface="Google Sans"/>
              </a:defRPr>
            </a:lvl2pPr>
            <a:lvl3pPr lvl="2" rtl="0">
              <a:spcBef>
                <a:spcPts val="0"/>
              </a:spcBef>
              <a:spcAft>
                <a:spcPts val="0"/>
              </a:spcAft>
              <a:buNone/>
              <a:defRPr sz="800" b="1">
                <a:solidFill>
                  <a:srgbClr val="FFFFFF"/>
                </a:solidFill>
                <a:latin typeface="Google Sans"/>
                <a:ea typeface="Google Sans"/>
                <a:cs typeface="Google Sans"/>
                <a:sym typeface="Google Sans"/>
              </a:defRPr>
            </a:lvl3pPr>
            <a:lvl4pPr lvl="3" rtl="0">
              <a:spcBef>
                <a:spcPts val="0"/>
              </a:spcBef>
              <a:spcAft>
                <a:spcPts val="0"/>
              </a:spcAft>
              <a:buNone/>
              <a:defRPr sz="800" b="1">
                <a:solidFill>
                  <a:srgbClr val="FFFFFF"/>
                </a:solidFill>
                <a:latin typeface="Google Sans"/>
                <a:ea typeface="Google Sans"/>
                <a:cs typeface="Google Sans"/>
                <a:sym typeface="Google Sans"/>
              </a:defRPr>
            </a:lvl4pPr>
            <a:lvl5pPr lvl="4" rtl="0">
              <a:spcBef>
                <a:spcPts val="0"/>
              </a:spcBef>
              <a:spcAft>
                <a:spcPts val="0"/>
              </a:spcAft>
              <a:buNone/>
              <a:defRPr sz="800" b="1">
                <a:solidFill>
                  <a:srgbClr val="FFFFFF"/>
                </a:solidFill>
                <a:latin typeface="Google Sans"/>
                <a:ea typeface="Google Sans"/>
                <a:cs typeface="Google Sans"/>
                <a:sym typeface="Google Sans"/>
              </a:defRPr>
            </a:lvl5pPr>
            <a:lvl6pPr lvl="5" rtl="0">
              <a:spcBef>
                <a:spcPts val="0"/>
              </a:spcBef>
              <a:spcAft>
                <a:spcPts val="0"/>
              </a:spcAft>
              <a:buNone/>
              <a:defRPr sz="800" b="1">
                <a:solidFill>
                  <a:srgbClr val="FFFFFF"/>
                </a:solidFill>
                <a:latin typeface="Google Sans"/>
                <a:ea typeface="Google Sans"/>
                <a:cs typeface="Google Sans"/>
                <a:sym typeface="Google Sans"/>
              </a:defRPr>
            </a:lvl6pPr>
            <a:lvl7pPr lvl="6" rtl="0">
              <a:spcBef>
                <a:spcPts val="0"/>
              </a:spcBef>
              <a:spcAft>
                <a:spcPts val="0"/>
              </a:spcAft>
              <a:buNone/>
              <a:defRPr sz="800" b="1">
                <a:solidFill>
                  <a:srgbClr val="FFFFFF"/>
                </a:solidFill>
                <a:latin typeface="Google Sans"/>
                <a:ea typeface="Google Sans"/>
                <a:cs typeface="Google Sans"/>
                <a:sym typeface="Google Sans"/>
              </a:defRPr>
            </a:lvl7pPr>
            <a:lvl8pPr lvl="7" rtl="0">
              <a:spcBef>
                <a:spcPts val="0"/>
              </a:spcBef>
              <a:spcAft>
                <a:spcPts val="0"/>
              </a:spcAft>
              <a:buNone/>
              <a:defRPr sz="800" b="1">
                <a:solidFill>
                  <a:srgbClr val="FFFFFF"/>
                </a:solidFill>
                <a:latin typeface="Google Sans"/>
                <a:ea typeface="Google Sans"/>
                <a:cs typeface="Google Sans"/>
                <a:sym typeface="Google Sans"/>
              </a:defRPr>
            </a:lvl8pPr>
            <a:lvl9pPr lvl="8" rtl="0">
              <a:spcBef>
                <a:spcPts val="0"/>
              </a:spcBef>
              <a:spcAft>
                <a:spcPts val="0"/>
              </a:spcAft>
              <a:buNone/>
              <a:defRPr sz="800" b="1">
                <a:solidFill>
                  <a:srgbClr val="FFFFFF"/>
                </a:solidFill>
                <a:latin typeface="Google Sans"/>
                <a:ea typeface="Google Sans"/>
                <a:cs typeface="Google Sans"/>
                <a:sym typeface="Google Sans"/>
              </a:defRPr>
            </a:lvl9pPr>
          </a:lstStyle>
          <a:p>
            <a:endParaRPr/>
          </a:p>
        </p:txBody>
      </p:sp>
      <p:sp>
        <p:nvSpPr>
          <p:cNvPr id="40" name="Google Shape;40;p8"/>
          <p:cNvSpPr txBox="1">
            <a:spLocks noGrp="1"/>
          </p:cNvSpPr>
          <p:nvPr>
            <p:ph type="subTitle" idx="1"/>
          </p:nvPr>
        </p:nvSpPr>
        <p:spPr>
          <a:xfrm>
            <a:off x="493775" y="1101900"/>
            <a:ext cx="6399600" cy="2939700"/>
          </a:xfrm>
          <a:prstGeom prst="rect">
            <a:avLst/>
          </a:prstGeom>
        </p:spPr>
        <p:txBody>
          <a:bodyPr spcFirstLastPara="1" wrap="square" lIns="91425" tIns="91425" rIns="91425" bIns="91425" anchor="ctr" anchorCtr="0">
            <a:noAutofit/>
          </a:bodyPr>
          <a:lstStyle>
            <a:lvl1pPr marL="0" marR="0" lvl="0" indent="0" algn="l" rtl="0">
              <a:lnSpc>
                <a:spcPct val="90000"/>
              </a:lnSpc>
              <a:spcBef>
                <a:spcPts val="0"/>
              </a:spcBef>
              <a:spcAft>
                <a:spcPts val="0"/>
              </a:spcAft>
              <a:buNone/>
              <a:defRPr sz="3300" b="1">
                <a:solidFill>
                  <a:srgbClr val="FFFFFF"/>
                </a:solidFill>
                <a:latin typeface="Google Sans"/>
                <a:ea typeface="Google Sans"/>
                <a:cs typeface="Google Sans"/>
                <a:sym typeface="Google Sans"/>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pic>
        <p:nvPicPr>
          <p:cNvPr id="41" name="Google Shape;41;p8"/>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 Image and Text slide">
  <p:cSld name="ONE_COLUMN_TEXT_1_1_1_1">
    <p:bg>
      <p:bgPr>
        <a:solidFill>
          <a:srgbClr val="FFFFFF"/>
        </a:solidFill>
        <a:effectLst/>
      </p:bgPr>
    </p:bg>
    <p:spTree>
      <p:nvGrpSpPr>
        <p:cNvPr id="1" name="Shape 317"/>
        <p:cNvGrpSpPr/>
        <p:nvPr/>
      </p:nvGrpSpPr>
      <p:grpSpPr>
        <a:xfrm>
          <a:off x="0" y="0"/>
          <a:ext cx="0" cy="0"/>
          <a:chOff x="0" y="0"/>
          <a:chExt cx="0" cy="0"/>
        </a:xfrm>
      </p:grpSpPr>
      <p:sp>
        <p:nvSpPr>
          <p:cNvPr id="318" name="Google Shape;318;p45"/>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319" name="Google Shape;319;p45"/>
          <p:cNvSpPr txBox="1">
            <a:spLocks noGrp="1"/>
          </p:cNvSpPr>
          <p:nvPr>
            <p:ph type="title" idx="2"/>
          </p:nvPr>
        </p:nvSpPr>
        <p:spPr>
          <a:xfrm>
            <a:off x="495600" y="3664077"/>
            <a:ext cx="2386800" cy="2862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000" b="1">
                <a:solidFill>
                  <a:schemeClr val="dk2"/>
                </a:solidFill>
                <a:latin typeface="Google Sans"/>
                <a:ea typeface="Google Sans"/>
                <a:cs typeface="Google Sans"/>
                <a:sym typeface="Google Sans"/>
              </a:defRPr>
            </a:lvl1pPr>
            <a:lvl2pPr lvl="1" rtl="0">
              <a:lnSpc>
                <a:spcPct val="90000"/>
              </a:lnSpc>
              <a:spcBef>
                <a:spcPts val="0"/>
              </a:spcBef>
              <a:spcAft>
                <a:spcPts val="0"/>
              </a:spcAft>
              <a:buNone/>
              <a:defRPr>
                <a:solidFill>
                  <a:schemeClr val="dk2"/>
                </a:solidFill>
              </a:defRPr>
            </a:lvl2pPr>
            <a:lvl3pPr lvl="2" rtl="0">
              <a:lnSpc>
                <a:spcPct val="90000"/>
              </a:lnSpc>
              <a:spcBef>
                <a:spcPts val="0"/>
              </a:spcBef>
              <a:spcAft>
                <a:spcPts val="0"/>
              </a:spcAft>
              <a:buNone/>
              <a:defRPr>
                <a:solidFill>
                  <a:schemeClr val="dk2"/>
                </a:solidFill>
              </a:defRPr>
            </a:lvl3pPr>
            <a:lvl4pPr lvl="3" rtl="0">
              <a:lnSpc>
                <a:spcPct val="90000"/>
              </a:lnSpc>
              <a:spcBef>
                <a:spcPts val="0"/>
              </a:spcBef>
              <a:spcAft>
                <a:spcPts val="0"/>
              </a:spcAft>
              <a:buNone/>
              <a:defRPr>
                <a:solidFill>
                  <a:schemeClr val="dk2"/>
                </a:solidFill>
              </a:defRPr>
            </a:lvl4pPr>
            <a:lvl5pPr lvl="4" rtl="0">
              <a:lnSpc>
                <a:spcPct val="90000"/>
              </a:lnSpc>
              <a:spcBef>
                <a:spcPts val="0"/>
              </a:spcBef>
              <a:spcAft>
                <a:spcPts val="0"/>
              </a:spcAft>
              <a:buNone/>
              <a:defRPr>
                <a:solidFill>
                  <a:schemeClr val="dk2"/>
                </a:solidFill>
              </a:defRPr>
            </a:lvl5pPr>
            <a:lvl6pPr lvl="5" rtl="0">
              <a:lnSpc>
                <a:spcPct val="90000"/>
              </a:lnSpc>
              <a:spcBef>
                <a:spcPts val="0"/>
              </a:spcBef>
              <a:spcAft>
                <a:spcPts val="0"/>
              </a:spcAft>
              <a:buNone/>
              <a:defRPr>
                <a:solidFill>
                  <a:schemeClr val="dk2"/>
                </a:solidFill>
              </a:defRPr>
            </a:lvl6pPr>
            <a:lvl7pPr lvl="6" rtl="0">
              <a:lnSpc>
                <a:spcPct val="90000"/>
              </a:lnSpc>
              <a:spcBef>
                <a:spcPts val="0"/>
              </a:spcBef>
              <a:spcAft>
                <a:spcPts val="0"/>
              </a:spcAft>
              <a:buNone/>
              <a:defRPr>
                <a:solidFill>
                  <a:schemeClr val="dk2"/>
                </a:solidFill>
              </a:defRPr>
            </a:lvl7pPr>
            <a:lvl8pPr lvl="7" rtl="0">
              <a:lnSpc>
                <a:spcPct val="90000"/>
              </a:lnSpc>
              <a:spcBef>
                <a:spcPts val="0"/>
              </a:spcBef>
              <a:spcAft>
                <a:spcPts val="0"/>
              </a:spcAft>
              <a:buNone/>
              <a:defRPr>
                <a:solidFill>
                  <a:schemeClr val="dk2"/>
                </a:solidFill>
              </a:defRPr>
            </a:lvl8pPr>
            <a:lvl9pPr lvl="8" rtl="0">
              <a:lnSpc>
                <a:spcPct val="90000"/>
              </a:lnSpc>
              <a:spcBef>
                <a:spcPts val="0"/>
              </a:spcBef>
              <a:spcAft>
                <a:spcPts val="0"/>
              </a:spcAft>
              <a:buNone/>
              <a:defRPr>
                <a:solidFill>
                  <a:schemeClr val="dk2"/>
                </a:solidFill>
              </a:defRPr>
            </a:lvl9pPr>
          </a:lstStyle>
          <a:p>
            <a:endParaRPr/>
          </a:p>
        </p:txBody>
      </p:sp>
      <p:sp>
        <p:nvSpPr>
          <p:cNvPr id="320" name="Google Shape;320;p45"/>
          <p:cNvSpPr txBox="1">
            <a:spLocks noGrp="1"/>
          </p:cNvSpPr>
          <p:nvPr>
            <p:ph type="body" idx="1"/>
          </p:nvPr>
        </p:nvSpPr>
        <p:spPr>
          <a:xfrm>
            <a:off x="495599" y="3849050"/>
            <a:ext cx="2386800" cy="631500"/>
          </a:xfrm>
          <a:prstGeom prst="rect">
            <a:avLst/>
          </a:prstGeom>
        </p:spPr>
        <p:txBody>
          <a:bodyPr spcFirstLastPara="1" wrap="square" lIns="91425" tIns="91425" rIns="91425" bIns="91425" anchor="t" anchorCtr="0">
            <a:noAutofit/>
          </a:bodyPr>
          <a:lstStyle>
            <a:lvl1pPr marL="457200" lvl="0" indent="-279400" rtl="0">
              <a:lnSpc>
                <a:spcPct val="90000"/>
              </a:lnSpc>
              <a:spcBef>
                <a:spcPts val="0"/>
              </a:spcBef>
              <a:spcAft>
                <a:spcPts val="0"/>
              </a:spcAft>
              <a:buClr>
                <a:schemeClr val="dk2"/>
              </a:buClr>
              <a:buSzPts val="800"/>
              <a:buFont typeface="Roboto"/>
              <a:buChar char="●"/>
              <a:defRPr sz="800">
                <a:solidFill>
                  <a:schemeClr val="dk2"/>
                </a:solidFill>
                <a:latin typeface="Roboto"/>
                <a:ea typeface="Roboto"/>
                <a:cs typeface="Roboto"/>
                <a:sym typeface="Roboto"/>
              </a:defRPr>
            </a:lvl1pPr>
            <a:lvl2pPr marL="914400" lvl="1"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2pPr>
            <a:lvl3pPr marL="1371600" lvl="2"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3pPr>
            <a:lvl4pPr marL="1828800" lvl="3"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4pPr>
            <a:lvl5pPr marL="2286000" lvl="4"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5pPr>
            <a:lvl6pPr marL="2743200" lvl="5"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6pPr>
            <a:lvl7pPr marL="3200400" lvl="6"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7pPr>
            <a:lvl8pPr marL="3657600" lvl="7"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8pPr>
            <a:lvl9pPr marL="4114800" lvl="8" indent="-279400" rtl="0">
              <a:lnSpc>
                <a:spcPct val="90000"/>
              </a:lnSpc>
              <a:spcBef>
                <a:spcPts val="1600"/>
              </a:spcBef>
              <a:spcAft>
                <a:spcPts val="1600"/>
              </a:spcAft>
              <a:buClr>
                <a:schemeClr val="dk2"/>
              </a:buClr>
              <a:buSzPts val="800"/>
              <a:buFont typeface="Roboto"/>
              <a:buChar char="■"/>
              <a:defRPr sz="800">
                <a:solidFill>
                  <a:schemeClr val="dk2"/>
                </a:solidFill>
                <a:latin typeface="Roboto"/>
                <a:ea typeface="Roboto"/>
                <a:cs typeface="Roboto"/>
                <a:sym typeface="Roboto"/>
              </a:defRPr>
            </a:lvl9pPr>
          </a:lstStyle>
          <a:p>
            <a:endParaRPr/>
          </a:p>
        </p:txBody>
      </p:sp>
      <p:sp>
        <p:nvSpPr>
          <p:cNvPr id="321" name="Google Shape;321;p45"/>
          <p:cNvSpPr txBox="1">
            <a:spLocks noGrp="1"/>
          </p:cNvSpPr>
          <p:nvPr>
            <p:ph type="title" idx="3"/>
          </p:nvPr>
        </p:nvSpPr>
        <p:spPr>
          <a:xfrm>
            <a:off x="3356193" y="3664077"/>
            <a:ext cx="2386800" cy="2862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000" b="1">
                <a:solidFill>
                  <a:schemeClr val="dk2"/>
                </a:solidFill>
                <a:latin typeface="Google Sans"/>
                <a:ea typeface="Google Sans"/>
                <a:cs typeface="Google Sans"/>
                <a:sym typeface="Google Sans"/>
              </a:defRPr>
            </a:lvl1pPr>
            <a:lvl2pPr lvl="1" rtl="0">
              <a:lnSpc>
                <a:spcPct val="90000"/>
              </a:lnSpc>
              <a:spcBef>
                <a:spcPts val="0"/>
              </a:spcBef>
              <a:spcAft>
                <a:spcPts val="0"/>
              </a:spcAft>
              <a:buNone/>
              <a:defRPr>
                <a:solidFill>
                  <a:schemeClr val="dk2"/>
                </a:solidFill>
              </a:defRPr>
            </a:lvl2pPr>
            <a:lvl3pPr lvl="2" rtl="0">
              <a:lnSpc>
                <a:spcPct val="90000"/>
              </a:lnSpc>
              <a:spcBef>
                <a:spcPts val="0"/>
              </a:spcBef>
              <a:spcAft>
                <a:spcPts val="0"/>
              </a:spcAft>
              <a:buNone/>
              <a:defRPr>
                <a:solidFill>
                  <a:schemeClr val="dk2"/>
                </a:solidFill>
              </a:defRPr>
            </a:lvl3pPr>
            <a:lvl4pPr lvl="3" rtl="0">
              <a:lnSpc>
                <a:spcPct val="90000"/>
              </a:lnSpc>
              <a:spcBef>
                <a:spcPts val="0"/>
              </a:spcBef>
              <a:spcAft>
                <a:spcPts val="0"/>
              </a:spcAft>
              <a:buNone/>
              <a:defRPr>
                <a:solidFill>
                  <a:schemeClr val="dk2"/>
                </a:solidFill>
              </a:defRPr>
            </a:lvl4pPr>
            <a:lvl5pPr lvl="4" rtl="0">
              <a:lnSpc>
                <a:spcPct val="90000"/>
              </a:lnSpc>
              <a:spcBef>
                <a:spcPts val="0"/>
              </a:spcBef>
              <a:spcAft>
                <a:spcPts val="0"/>
              </a:spcAft>
              <a:buNone/>
              <a:defRPr>
                <a:solidFill>
                  <a:schemeClr val="dk2"/>
                </a:solidFill>
              </a:defRPr>
            </a:lvl5pPr>
            <a:lvl6pPr lvl="5" rtl="0">
              <a:lnSpc>
                <a:spcPct val="90000"/>
              </a:lnSpc>
              <a:spcBef>
                <a:spcPts val="0"/>
              </a:spcBef>
              <a:spcAft>
                <a:spcPts val="0"/>
              </a:spcAft>
              <a:buNone/>
              <a:defRPr>
                <a:solidFill>
                  <a:schemeClr val="dk2"/>
                </a:solidFill>
              </a:defRPr>
            </a:lvl6pPr>
            <a:lvl7pPr lvl="6" rtl="0">
              <a:lnSpc>
                <a:spcPct val="90000"/>
              </a:lnSpc>
              <a:spcBef>
                <a:spcPts val="0"/>
              </a:spcBef>
              <a:spcAft>
                <a:spcPts val="0"/>
              </a:spcAft>
              <a:buNone/>
              <a:defRPr>
                <a:solidFill>
                  <a:schemeClr val="dk2"/>
                </a:solidFill>
              </a:defRPr>
            </a:lvl7pPr>
            <a:lvl8pPr lvl="7" rtl="0">
              <a:lnSpc>
                <a:spcPct val="90000"/>
              </a:lnSpc>
              <a:spcBef>
                <a:spcPts val="0"/>
              </a:spcBef>
              <a:spcAft>
                <a:spcPts val="0"/>
              </a:spcAft>
              <a:buNone/>
              <a:defRPr>
                <a:solidFill>
                  <a:schemeClr val="dk2"/>
                </a:solidFill>
              </a:defRPr>
            </a:lvl8pPr>
            <a:lvl9pPr lvl="8" rtl="0">
              <a:lnSpc>
                <a:spcPct val="90000"/>
              </a:lnSpc>
              <a:spcBef>
                <a:spcPts val="0"/>
              </a:spcBef>
              <a:spcAft>
                <a:spcPts val="0"/>
              </a:spcAft>
              <a:buNone/>
              <a:defRPr>
                <a:solidFill>
                  <a:schemeClr val="dk2"/>
                </a:solidFill>
              </a:defRPr>
            </a:lvl9pPr>
          </a:lstStyle>
          <a:p>
            <a:endParaRPr/>
          </a:p>
        </p:txBody>
      </p:sp>
      <p:sp>
        <p:nvSpPr>
          <p:cNvPr id="322" name="Google Shape;322;p45"/>
          <p:cNvSpPr txBox="1">
            <a:spLocks noGrp="1"/>
          </p:cNvSpPr>
          <p:nvPr>
            <p:ph type="body" idx="4"/>
          </p:nvPr>
        </p:nvSpPr>
        <p:spPr>
          <a:xfrm>
            <a:off x="3356192" y="3849050"/>
            <a:ext cx="2386800" cy="631500"/>
          </a:xfrm>
          <a:prstGeom prst="rect">
            <a:avLst/>
          </a:prstGeom>
        </p:spPr>
        <p:txBody>
          <a:bodyPr spcFirstLastPara="1" wrap="square" lIns="91425" tIns="91425" rIns="91425" bIns="91425" anchor="t" anchorCtr="0">
            <a:noAutofit/>
          </a:bodyPr>
          <a:lstStyle>
            <a:lvl1pPr marL="457200" lvl="0" indent="-279400" rtl="0">
              <a:lnSpc>
                <a:spcPct val="90000"/>
              </a:lnSpc>
              <a:spcBef>
                <a:spcPts val="0"/>
              </a:spcBef>
              <a:spcAft>
                <a:spcPts val="0"/>
              </a:spcAft>
              <a:buClr>
                <a:schemeClr val="dk2"/>
              </a:buClr>
              <a:buSzPts val="800"/>
              <a:buFont typeface="Roboto"/>
              <a:buChar char="●"/>
              <a:defRPr sz="800">
                <a:solidFill>
                  <a:schemeClr val="dk2"/>
                </a:solidFill>
                <a:latin typeface="Roboto"/>
                <a:ea typeface="Roboto"/>
                <a:cs typeface="Roboto"/>
                <a:sym typeface="Roboto"/>
              </a:defRPr>
            </a:lvl1pPr>
            <a:lvl2pPr marL="914400" lvl="1"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2pPr>
            <a:lvl3pPr marL="1371600" lvl="2"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3pPr>
            <a:lvl4pPr marL="1828800" lvl="3"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4pPr>
            <a:lvl5pPr marL="2286000" lvl="4"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5pPr>
            <a:lvl6pPr marL="2743200" lvl="5"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6pPr>
            <a:lvl7pPr marL="3200400" lvl="6"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7pPr>
            <a:lvl8pPr marL="3657600" lvl="7"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8pPr>
            <a:lvl9pPr marL="4114800" lvl="8" indent="-279400" rtl="0">
              <a:lnSpc>
                <a:spcPct val="90000"/>
              </a:lnSpc>
              <a:spcBef>
                <a:spcPts val="1600"/>
              </a:spcBef>
              <a:spcAft>
                <a:spcPts val="1600"/>
              </a:spcAft>
              <a:buClr>
                <a:schemeClr val="dk2"/>
              </a:buClr>
              <a:buSzPts val="800"/>
              <a:buFont typeface="Roboto"/>
              <a:buChar char="■"/>
              <a:defRPr sz="800">
                <a:solidFill>
                  <a:schemeClr val="dk2"/>
                </a:solidFill>
                <a:latin typeface="Roboto"/>
                <a:ea typeface="Roboto"/>
                <a:cs typeface="Roboto"/>
                <a:sym typeface="Roboto"/>
              </a:defRPr>
            </a:lvl9pPr>
          </a:lstStyle>
          <a:p>
            <a:endParaRPr/>
          </a:p>
        </p:txBody>
      </p:sp>
      <p:sp>
        <p:nvSpPr>
          <p:cNvPr id="323" name="Google Shape;323;p45"/>
          <p:cNvSpPr txBox="1">
            <a:spLocks noGrp="1"/>
          </p:cNvSpPr>
          <p:nvPr>
            <p:ph type="title" idx="5"/>
          </p:nvPr>
        </p:nvSpPr>
        <p:spPr>
          <a:xfrm>
            <a:off x="6187761" y="3664077"/>
            <a:ext cx="2386800" cy="2862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000" b="1">
                <a:solidFill>
                  <a:schemeClr val="dk2"/>
                </a:solidFill>
                <a:latin typeface="Google Sans"/>
                <a:ea typeface="Google Sans"/>
                <a:cs typeface="Google Sans"/>
                <a:sym typeface="Google Sans"/>
              </a:defRPr>
            </a:lvl1pPr>
            <a:lvl2pPr lvl="1" rtl="0">
              <a:lnSpc>
                <a:spcPct val="90000"/>
              </a:lnSpc>
              <a:spcBef>
                <a:spcPts val="0"/>
              </a:spcBef>
              <a:spcAft>
                <a:spcPts val="0"/>
              </a:spcAft>
              <a:buNone/>
              <a:defRPr>
                <a:solidFill>
                  <a:schemeClr val="dk2"/>
                </a:solidFill>
              </a:defRPr>
            </a:lvl2pPr>
            <a:lvl3pPr lvl="2" rtl="0">
              <a:lnSpc>
                <a:spcPct val="90000"/>
              </a:lnSpc>
              <a:spcBef>
                <a:spcPts val="0"/>
              </a:spcBef>
              <a:spcAft>
                <a:spcPts val="0"/>
              </a:spcAft>
              <a:buNone/>
              <a:defRPr>
                <a:solidFill>
                  <a:schemeClr val="dk2"/>
                </a:solidFill>
              </a:defRPr>
            </a:lvl3pPr>
            <a:lvl4pPr lvl="3" rtl="0">
              <a:lnSpc>
                <a:spcPct val="90000"/>
              </a:lnSpc>
              <a:spcBef>
                <a:spcPts val="0"/>
              </a:spcBef>
              <a:spcAft>
                <a:spcPts val="0"/>
              </a:spcAft>
              <a:buNone/>
              <a:defRPr>
                <a:solidFill>
                  <a:schemeClr val="dk2"/>
                </a:solidFill>
              </a:defRPr>
            </a:lvl4pPr>
            <a:lvl5pPr lvl="4" rtl="0">
              <a:lnSpc>
                <a:spcPct val="90000"/>
              </a:lnSpc>
              <a:spcBef>
                <a:spcPts val="0"/>
              </a:spcBef>
              <a:spcAft>
                <a:spcPts val="0"/>
              </a:spcAft>
              <a:buNone/>
              <a:defRPr>
                <a:solidFill>
                  <a:schemeClr val="dk2"/>
                </a:solidFill>
              </a:defRPr>
            </a:lvl5pPr>
            <a:lvl6pPr lvl="5" rtl="0">
              <a:lnSpc>
                <a:spcPct val="90000"/>
              </a:lnSpc>
              <a:spcBef>
                <a:spcPts val="0"/>
              </a:spcBef>
              <a:spcAft>
                <a:spcPts val="0"/>
              </a:spcAft>
              <a:buNone/>
              <a:defRPr>
                <a:solidFill>
                  <a:schemeClr val="dk2"/>
                </a:solidFill>
              </a:defRPr>
            </a:lvl6pPr>
            <a:lvl7pPr lvl="6" rtl="0">
              <a:lnSpc>
                <a:spcPct val="90000"/>
              </a:lnSpc>
              <a:spcBef>
                <a:spcPts val="0"/>
              </a:spcBef>
              <a:spcAft>
                <a:spcPts val="0"/>
              </a:spcAft>
              <a:buNone/>
              <a:defRPr>
                <a:solidFill>
                  <a:schemeClr val="dk2"/>
                </a:solidFill>
              </a:defRPr>
            </a:lvl7pPr>
            <a:lvl8pPr lvl="7" rtl="0">
              <a:lnSpc>
                <a:spcPct val="90000"/>
              </a:lnSpc>
              <a:spcBef>
                <a:spcPts val="0"/>
              </a:spcBef>
              <a:spcAft>
                <a:spcPts val="0"/>
              </a:spcAft>
              <a:buNone/>
              <a:defRPr>
                <a:solidFill>
                  <a:schemeClr val="dk2"/>
                </a:solidFill>
              </a:defRPr>
            </a:lvl8pPr>
            <a:lvl9pPr lvl="8" rtl="0">
              <a:lnSpc>
                <a:spcPct val="90000"/>
              </a:lnSpc>
              <a:spcBef>
                <a:spcPts val="0"/>
              </a:spcBef>
              <a:spcAft>
                <a:spcPts val="0"/>
              </a:spcAft>
              <a:buNone/>
              <a:defRPr>
                <a:solidFill>
                  <a:schemeClr val="dk2"/>
                </a:solidFill>
              </a:defRPr>
            </a:lvl9pPr>
          </a:lstStyle>
          <a:p>
            <a:endParaRPr/>
          </a:p>
        </p:txBody>
      </p:sp>
      <p:sp>
        <p:nvSpPr>
          <p:cNvPr id="324" name="Google Shape;324;p45"/>
          <p:cNvSpPr txBox="1">
            <a:spLocks noGrp="1"/>
          </p:cNvSpPr>
          <p:nvPr>
            <p:ph type="body" idx="6"/>
          </p:nvPr>
        </p:nvSpPr>
        <p:spPr>
          <a:xfrm>
            <a:off x="6187760" y="3849050"/>
            <a:ext cx="2386800" cy="631500"/>
          </a:xfrm>
          <a:prstGeom prst="rect">
            <a:avLst/>
          </a:prstGeom>
        </p:spPr>
        <p:txBody>
          <a:bodyPr spcFirstLastPara="1" wrap="square" lIns="91425" tIns="91425" rIns="91425" bIns="91425" anchor="t" anchorCtr="0">
            <a:noAutofit/>
          </a:bodyPr>
          <a:lstStyle>
            <a:lvl1pPr marL="457200" lvl="0" indent="-279400" rtl="0">
              <a:lnSpc>
                <a:spcPct val="90000"/>
              </a:lnSpc>
              <a:spcBef>
                <a:spcPts val="0"/>
              </a:spcBef>
              <a:spcAft>
                <a:spcPts val="0"/>
              </a:spcAft>
              <a:buClr>
                <a:schemeClr val="dk2"/>
              </a:buClr>
              <a:buSzPts val="800"/>
              <a:buFont typeface="Roboto"/>
              <a:buChar char="●"/>
              <a:defRPr sz="800">
                <a:solidFill>
                  <a:schemeClr val="dk2"/>
                </a:solidFill>
                <a:latin typeface="Roboto"/>
                <a:ea typeface="Roboto"/>
                <a:cs typeface="Roboto"/>
                <a:sym typeface="Roboto"/>
              </a:defRPr>
            </a:lvl1pPr>
            <a:lvl2pPr marL="914400" lvl="1"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2pPr>
            <a:lvl3pPr marL="1371600" lvl="2"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3pPr>
            <a:lvl4pPr marL="1828800" lvl="3"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4pPr>
            <a:lvl5pPr marL="2286000" lvl="4"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5pPr>
            <a:lvl6pPr marL="2743200" lvl="5"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6pPr>
            <a:lvl7pPr marL="3200400" lvl="6"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7pPr>
            <a:lvl8pPr marL="3657600" lvl="7"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8pPr>
            <a:lvl9pPr marL="4114800" lvl="8" indent="-279400" rtl="0">
              <a:lnSpc>
                <a:spcPct val="90000"/>
              </a:lnSpc>
              <a:spcBef>
                <a:spcPts val="1600"/>
              </a:spcBef>
              <a:spcAft>
                <a:spcPts val="1600"/>
              </a:spcAft>
              <a:buClr>
                <a:schemeClr val="dk2"/>
              </a:buClr>
              <a:buSzPts val="800"/>
              <a:buFont typeface="Roboto"/>
              <a:buChar char="■"/>
              <a:defRPr sz="800">
                <a:solidFill>
                  <a:schemeClr val="dk2"/>
                </a:solidFill>
                <a:latin typeface="Roboto"/>
                <a:ea typeface="Roboto"/>
                <a:cs typeface="Roboto"/>
                <a:sym typeface="Roboto"/>
              </a:defRPr>
            </a:lvl9pPr>
          </a:lstStyle>
          <a:p>
            <a:endParaRPr/>
          </a:p>
        </p:txBody>
      </p:sp>
      <p:sp>
        <p:nvSpPr>
          <p:cNvPr id="325" name="Google Shape;325;p45"/>
          <p:cNvSpPr/>
          <p:nvPr/>
        </p:nvSpPr>
        <p:spPr>
          <a:xfrm>
            <a:off x="574527" y="1211950"/>
            <a:ext cx="2287200" cy="228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5"/>
          <p:cNvSpPr/>
          <p:nvPr/>
        </p:nvSpPr>
        <p:spPr>
          <a:xfrm>
            <a:off x="3406000" y="1211950"/>
            <a:ext cx="2287200" cy="228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5"/>
          <p:cNvSpPr/>
          <p:nvPr/>
        </p:nvSpPr>
        <p:spPr>
          <a:xfrm>
            <a:off x="6237473" y="1211950"/>
            <a:ext cx="2287200" cy="228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8" name="Google Shape;328;p45"/>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Main Breaker slide">
  <p:cSld name="MAIN_POINT">
    <p:bg>
      <p:bgPr>
        <a:solidFill>
          <a:schemeClr val="dk2"/>
        </a:solidFill>
        <a:effectLst/>
      </p:bgPr>
    </p:bg>
    <p:spTree>
      <p:nvGrpSpPr>
        <p:cNvPr id="1" name="Shape 329"/>
        <p:cNvGrpSpPr/>
        <p:nvPr/>
      </p:nvGrpSpPr>
      <p:grpSpPr>
        <a:xfrm>
          <a:off x="0" y="0"/>
          <a:ext cx="0" cy="0"/>
          <a:chOff x="0" y="0"/>
          <a:chExt cx="0" cy="0"/>
        </a:xfrm>
      </p:grpSpPr>
      <p:sp>
        <p:nvSpPr>
          <p:cNvPr id="330" name="Google Shape;330;p46"/>
          <p:cNvSpPr txBox="1">
            <a:spLocks noGrp="1"/>
          </p:cNvSpPr>
          <p:nvPr>
            <p:ph type="title"/>
          </p:nvPr>
        </p:nvSpPr>
        <p:spPr>
          <a:xfrm>
            <a:off x="452000" y="531400"/>
            <a:ext cx="5936700" cy="40605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000" b="1">
                <a:solidFill>
                  <a:srgbClr val="FFFFFF"/>
                </a:solidFill>
                <a:latin typeface="Google Sans"/>
                <a:ea typeface="Google Sans"/>
                <a:cs typeface="Google Sans"/>
                <a:sym typeface="Google Sans"/>
              </a:defRPr>
            </a:lvl1pPr>
            <a:lvl2pPr lvl="1" rtl="0">
              <a:spcBef>
                <a:spcPts val="0"/>
              </a:spcBef>
              <a:spcAft>
                <a:spcPts val="0"/>
              </a:spcAft>
              <a:buNone/>
              <a:defRPr b="1">
                <a:latin typeface="Google Sans"/>
                <a:ea typeface="Google Sans"/>
                <a:cs typeface="Google Sans"/>
                <a:sym typeface="Google Sans"/>
              </a:defRPr>
            </a:lvl2pPr>
            <a:lvl3pPr lvl="2" rtl="0">
              <a:spcBef>
                <a:spcPts val="0"/>
              </a:spcBef>
              <a:spcAft>
                <a:spcPts val="0"/>
              </a:spcAft>
              <a:buNone/>
              <a:defRPr b="1">
                <a:latin typeface="Google Sans"/>
                <a:ea typeface="Google Sans"/>
                <a:cs typeface="Google Sans"/>
                <a:sym typeface="Google Sans"/>
              </a:defRPr>
            </a:lvl3pPr>
            <a:lvl4pPr lvl="3" rtl="0">
              <a:spcBef>
                <a:spcPts val="0"/>
              </a:spcBef>
              <a:spcAft>
                <a:spcPts val="0"/>
              </a:spcAft>
              <a:buNone/>
              <a:defRPr b="1">
                <a:latin typeface="Google Sans"/>
                <a:ea typeface="Google Sans"/>
                <a:cs typeface="Google Sans"/>
                <a:sym typeface="Google Sans"/>
              </a:defRPr>
            </a:lvl4pPr>
            <a:lvl5pPr lvl="4" rtl="0">
              <a:spcBef>
                <a:spcPts val="0"/>
              </a:spcBef>
              <a:spcAft>
                <a:spcPts val="0"/>
              </a:spcAft>
              <a:buNone/>
              <a:defRPr b="1">
                <a:latin typeface="Google Sans"/>
                <a:ea typeface="Google Sans"/>
                <a:cs typeface="Google Sans"/>
                <a:sym typeface="Google Sans"/>
              </a:defRPr>
            </a:lvl5pPr>
            <a:lvl6pPr lvl="5" rtl="0">
              <a:spcBef>
                <a:spcPts val="0"/>
              </a:spcBef>
              <a:spcAft>
                <a:spcPts val="0"/>
              </a:spcAft>
              <a:buNone/>
              <a:defRPr b="1">
                <a:latin typeface="Google Sans"/>
                <a:ea typeface="Google Sans"/>
                <a:cs typeface="Google Sans"/>
                <a:sym typeface="Google Sans"/>
              </a:defRPr>
            </a:lvl6pPr>
            <a:lvl7pPr lvl="6" rtl="0">
              <a:spcBef>
                <a:spcPts val="0"/>
              </a:spcBef>
              <a:spcAft>
                <a:spcPts val="0"/>
              </a:spcAft>
              <a:buNone/>
              <a:defRPr b="1">
                <a:latin typeface="Google Sans"/>
                <a:ea typeface="Google Sans"/>
                <a:cs typeface="Google Sans"/>
                <a:sym typeface="Google Sans"/>
              </a:defRPr>
            </a:lvl7pPr>
            <a:lvl8pPr lvl="7" rtl="0">
              <a:spcBef>
                <a:spcPts val="0"/>
              </a:spcBef>
              <a:spcAft>
                <a:spcPts val="0"/>
              </a:spcAft>
              <a:buNone/>
              <a:defRPr b="1">
                <a:latin typeface="Google Sans"/>
                <a:ea typeface="Google Sans"/>
                <a:cs typeface="Google Sans"/>
                <a:sym typeface="Google Sans"/>
              </a:defRPr>
            </a:lvl8pPr>
            <a:lvl9pPr lvl="8" rtl="0">
              <a:spcBef>
                <a:spcPts val="0"/>
              </a:spcBef>
              <a:spcAft>
                <a:spcPts val="0"/>
              </a:spcAft>
              <a:buNone/>
              <a:defRPr b="1">
                <a:latin typeface="Google Sans"/>
                <a:ea typeface="Google Sans"/>
                <a:cs typeface="Google Sans"/>
                <a:sym typeface="Google Sans"/>
              </a:defRPr>
            </a:lvl9pPr>
          </a:lstStyle>
          <a:p>
            <a:endParaRPr/>
          </a:p>
        </p:txBody>
      </p:sp>
      <p:sp>
        <p:nvSpPr>
          <p:cNvPr id="331" name="Google Shape;331;p46"/>
          <p:cNvSpPr txBox="1">
            <a:spLocks noGrp="1"/>
          </p:cNvSpPr>
          <p:nvPr>
            <p:ph type="title" idx="2"/>
          </p:nvPr>
        </p:nvSpPr>
        <p:spPr>
          <a:xfrm>
            <a:off x="5256656" y="-76097"/>
            <a:ext cx="3296400" cy="2657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1000" b="1">
                <a:solidFill>
                  <a:srgbClr val="2E3133"/>
                </a:solidFill>
                <a:latin typeface="Google Sans"/>
                <a:ea typeface="Google Sans"/>
                <a:cs typeface="Google Sans"/>
                <a:sym typeface="Google Sans"/>
              </a:defRPr>
            </a:lvl1pPr>
            <a:lvl2pPr lvl="1" rtl="0">
              <a:spcBef>
                <a:spcPts val="0"/>
              </a:spcBef>
              <a:spcAft>
                <a:spcPts val="0"/>
              </a:spcAft>
              <a:buNone/>
              <a:defRPr>
                <a:solidFill>
                  <a:srgbClr val="CD2478"/>
                </a:solidFill>
              </a:defRPr>
            </a:lvl2pPr>
            <a:lvl3pPr lvl="2" rtl="0">
              <a:spcBef>
                <a:spcPts val="0"/>
              </a:spcBef>
              <a:spcAft>
                <a:spcPts val="0"/>
              </a:spcAft>
              <a:buNone/>
              <a:defRPr>
                <a:solidFill>
                  <a:srgbClr val="CD2478"/>
                </a:solidFill>
              </a:defRPr>
            </a:lvl3pPr>
            <a:lvl4pPr lvl="3" rtl="0">
              <a:spcBef>
                <a:spcPts val="0"/>
              </a:spcBef>
              <a:spcAft>
                <a:spcPts val="0"/>
              </a:spcAft>
              <a:buNone/>
              <a:defRPr>
                <a:solidFill>
                  <a:srgbClr val="CD2478"/>
                </a:solidFill>
              </a:defRPr>
            </a:lvl4pPr>
            <a:lvl5pPr lvl="4" rtl="0">
              <a:spcBef>
                <a:spcPts val="0"/>
              </a:spcBef>
              <a:spcAft>
                <a:spcPts val="0"/>
              </a:spcAft>
              <a:buNone/>
              <a:defRPr>
                <a:solidFill>
                  <a:srgbClr val="CD2478"/>
                </a:solidFill>
              </a:defRPr>
            </a:lvl5pPr>
            <a:lvl6pPr lvl="5" rtl="0">
              <a:spcBef>
                <a:spcPts val="0"/>
              </a:spcBef>
              <a:spcAft>
                <a:spcPts val="0"/>
              </a:spcAft>
              <a:buNone/>
              <a:defRPr>
                <a:solidFill>
                  <a:srgbClr val="CD2478"/>
                </a:solidFill>
              </a:defRPr>
            </a:lvl6pPr>
            <a:lvl7pPr lvl="6" rtl="0">
              <a:spcBef>
                <a:spcPts val="0"/>
              </a:spcBef>
              <a:spcAft>
                <a:spcPts val="0"/>
              </a:spcAft>
              <a:buNone/>
              <a:defRPr>
                <a:solidFill>
                  <a:srgbClr val="CD2478"/>
                </a:solidFill>
              </a:defRPr>
            </a:lvl7pPr>
            <a:lvl8pPr lvl="7" rtl="0">
              <a:spcBef>
                <a:spcPts val="0"/>
              </a:spcBef>
              <a:spcAft>
                <a:spcPts val="0"/>
              </a:spcAft>
              <a:buNone/>
              <a:defRPr>
                <a:solidFill>
                  <a:srgbClr val="CD2478"/>
                </a:solidFill>
              </a:defRPr>
            </a:lvl8pPr>
            <a:lvl9pPr lvl="8" rtl="0">
              <a:spcBef>
                <a:spcPts val="0"/>
              </a:spcBef>
              <a:spcAft>
                <a:spcPts val="0"/>
              </a:spcAft>
              <a:buNone/>
              <a:defRPr>
                <a:solidFill>
                  <a:srgbClr val="CD2478"/>
                </a:solidFill>
              </a:defRPr>
            </a:lvl9pPr>
          </a:lstStyle>
          <a:p>
            <a:endParaRPr/>
          </a:p>
        </p:txBody>
      </p:sp>
      <p:pic>
        <p:nvPicPr>
          <p:cNvPr id="332" name="Google Shape;332;p46"/>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Main Breaker slide">
  <p:cSld name="MAIN_POINT_1">
    <p:bg>
      <p:bgPr>
        <a:solidFill>
          <a:schemeClr val="accent3"/>
        </a:solidFill>
        <a:effectLst/>
      </p:bgPr>
    </p:bg>
    <p:spTree>
      <p:nvGrpSpPr>
        <p:cNvPr id="1" name="Shape 333"/>
        <p:cNvGrpSpPr/>
        <p:nvPr/>
      </p:nvGrpSpPr>
      <p:grpSpPr>
        <a:xfrm>
          <a:off x="0" y="0"/>
          <a:ext cx="0" cy="0"/>
          <a:chOff x="0" y="0"/>
          <a:chExt cx="0" cy="0"/>
        </a:xfrm>
      </p:grpSpPr>
      <p:sp>
        <p:nvSpPr>
          <p:cNvPr id="334" name="Google Shape;334;p47"/>
          <p:cNvSpPr txBox="1">
            <a:spLocks noGrp="1"/>
          </p:cNvSpPr>
          <p:nvPr>
            <p:ph type="title"/>
          </p:nvPr>
        </p:nvSpPr>
        <p:spPr>
          <a:xfrm>
            <a:off x="5256656" y="-76097"/>
            <a:ext cx="3296400" cy="2657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1000" b="1">
                <a:solidFill>
                  <a:srgbClr val="416CBC"/>
                </a:solidFill>
                <a:latin typeface="Google Sans"/>
                <a:ea typeface="Google Sans"/>
                <a:cs typeface="Google Sans"/>
                <a:sym typeface="Google Sans"/>
              </a:defRPr>
            </a:lvl1pPr>
            <a:lvl2pPr lvl="1" rtl="0">
              <a:spcBef>
                <a:spcPts val="0"/>
              </a:spcBef>
              <a:spcAft>
                <a:spcPts val="0"/>
              </a:spcAft>
              <a:buNone/>
              <a:defRPr>
                <a:solidFill>
                  <a:srgbClr val="CD2478"/>
                </a:solidFill>
              </a:defRPr>
            </a:lvl2pPr>
            <a:lvl3pPr lvl="2" rtl="0">
              <a:spcBef>
                <a:spcPts val="0"/>
              </a:spcBef>
              <a:spcAft>
                <a:spcPts val="0"/>
              </a:spcAft>
              <a:buNone/>
              <a:defRPr>
                <a:solidFill>
                  <a:srgbClr val="CD2478"/>
                </a:solidFill>
              </a:defRPr>
            </a:lvl3pPr>
            <a:lvl4pPr lvl="3" rtl="0">
              <a:spcBef>
                <a:spcPts val="0"/>
              </a:spcBef>
              <a:spcAft>
                <a:spcPts val="0"/>
              </a:spcAft>
              <a:buNone/>
              <a:defRPr>
                <a:solidFill>
                  <a:srgbClr val="CD2478"/>
                </a:solidFill>
              </a:defRPr>
            </a:lvl4pPr>
            <a:lvl5pPr lvl="4" rtl="0">
              <a:spcBef>
                <a:spcPts val="0"/>
              </a:spcBef>
              <a:spcAft>
                <a:spcPts val="0"/>
              </a:spcAft>
              <a:buNone/>
              <a:defRPr>
                <a:solidFill>
                  <a:srgbClr val="CD2478"/>
                </a:solidFill>
              </a:defRPr>
            </a:lvl5pPr>
            <a:lvl6pPr lvl="5" rtl="0">
              <a:spcBef>
                <a:spcPts val="0"/>
              </a:spcBef>
              <a:spcAft>
                <a:spcPts val="0"/>
              </a:spcAft>
              <a:buNone/>
              <a:defRPr>
                <a:solidFill>
                  <a:srgbClr val="CD2478"/>
                </a:solidFill>
              </a:defRPr>
            </a:lvl6pPr>
            <a:lvl7pPr lvl="6" rtl="0">
              <a:spcBef>
                <a:spcPts val="0"/>
              </a:spcBef>
              <a:spcAft>
                <a:spcPts val="0"/>
              </a:spcAft>
              <a:buNone/>
              <a:defRPr>
                <a:solidFill>
                  <a:srgbClr val="CD2478"/>
                </a:solidFill>
              </a:defRPr>
            </a:lvl7pPr>
            <a:lvl8pPr lvl="7" rtl="0">
              <a:spcBef>
                <a:spcPts val="0"/>
              </a:spcBef>
              <a:spcAft>
                <a:spcPts val="0"/>
              </a:spcAft>
              <a:buNone/>
              <a:defRPr>
                <a:solidFill>
                  <a:srgbClr val="CD2478"/>
                </a:solidFill>
              </a:defRPr>
            </a:lvl8pPr>
            <a:lvl9pPr lvl="8" rtl="0">
              <a:spcBef>
                <a:spcPts val="0"/>
              </a:spcBef>
              <a:spcAft>
                <a:spcPts val="0"/>
              </a:spcAft>
              <a:buNone/>
              <a:defRPr>
                <a:solidFill>
                  <a:srgbClr val="CD2478"/>
                </a:solidFill>
              </a:defRPr>
            </a:lvl9pPr>
          </a:lstStyle>
          <a:p>
            <a:endParaRPr/>
          </a:p>
        </p:txBody>
      </p:sp>
      <p:sp>
        <p:nvSpPr>
          <p:cNvPr id="335" name="Google Shape;335;p47"/>
          <p:cNvSpPr txBox="1">
            <a:spLocks noGrp="1"/>
          </p:cNvSpPr>
          <p:nvPr>
            <p:ph type="title" idx="2"/>
          </p:nvPr>
        </p:nvSpPr>
        <p:spPr>
          <a:xfrm>
            <a:off x="452000" y="531400"/>
            <a:ext cx="5936700" cy="40605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000" b="1">
                <a:solidFill>
                  <a:srgbClr val="FFFFFF"/>
                </a:solidFill>
                <a:latin typeface="Google Sans"/>
                <a:ea typeface="Google Sans"/>
                <a:cs typeface="Google Sans"/>
                <a:sym typeface="Google Sans"/>
              </a:defRPr>
            </a:lvl1pPr>
            <a:lvl2pPr lvl="1" rtl="0">
              <a:spcBef>
                <a:spcPts val="0"/>
              </a:spcBef>
              <a:spcAft>
                <a:spcPts val="0"/>
              </a:spcAft>
              <a:buNone/>
              <a:defRPr b="1">
                <a:latin typeface="Google Sans"/>
                <a:ea typeface="Google Sans"/>
                <a:cs typeface="Google Sans"/>
                <a:sym typeface="Google Sans"/>
              </a:defRPr>
            </a:lvl2pPr>
            <a:lvl3pPr lvl="2" rtl="0">
              <a:spcBef>
                <a:spcPts val="0"/>
              </a:spcBef>
              <a:spcAft>
                <a:spcPts val="0"/>
              </a:spcAft>
              <a:buNone/>
              <a:defRPr b="1">
                <a:latin typeface="Google Sans"/>
                <a:ea typeface="Google Sans"/>
                <a:cs typeface="Google Sans"/>
                <a:sym typeface="Google Sans"/>
              </a:defRPr>
            </a:lvl3pPr>
            <a:lvl4pPr lvl="3" rtl="0">
              <a:spcBef>
                <a:spcPts val="0"/>
              </a:spcBef>
              <a:spcAft>
                <a:spcPts val="0"/>
              </a:spcAft>
              <a:buNone/>
              <a:defRPr b="1">
                <a:latin typeface="Google Sans"/>
                <a:ea typeface="Google Sans"/>
                <a:cs typeface="Google Sans"/>
                <a:sym typeface="Google Sans"/>
              </a:defRPr>
            </a:lvl4pPr>
            <a:lvl5pPr lvl="4" rtl="0">
              <a:spcBef>
                <a:spcPts val="0"/>
              </a:spcBef>
              <a:spcAft>
                <a:spcPts val="0"/>
              </a:spcAft>
              <a:buNone/>
              <a:defRPr b="1">
                <a:latin typeface="Google Sans"/>
                <a:ea typeface="Google Sans"/>
                <a:cs typeface="Google Sans"/>
                <a:sym typeface="Google Sans"/>
              </a:defRPr>
            </a:lvl5pPr>
            <a:lvl6pPr lvl="5" rtl="0">
              <a:spcBef>
                <a:spcPts val="0"/>
              </a:spcBef>
              <a:spcAft>
                <a:spcPts val="0"/>
              </a:spcAft>
              <a:buNone/>
              <a:defRPr b="1">
                <a:latin typeface="Google Sans"/>
                <a:ea typeface="Google Sans"/>
                <a:cs typeface="Google Sans"/>
                <a:sym typeface="Google Sans"/>
              </a:defRPr>
            </a:lvl6pPr>
            <a:lvl7pPr lvl="6" rtl="0">
              <a:spcBef>
                <a:spcPts val="0"/>
              </a:spcBef>
              <a:spcAft>
                <a:spcPts val="0"/>
              </a:spcAft>
              <a:buNone/>
              <a:defRPr b="1">
                <a:latin typeface="Google Sans"/>
                <a:ea typeface="Google Sans"/>
                <a:cs typeface="Google Sans"/>
                <a:sym typeface="Google Sans"/>
              </a:defRPr>
            </a:lvl7pPr>
            <a:lvl8pPr lvl="7" rtl="0">
              <a:spcBef>
                <a:spcPts val="0"/>
              </a:spcBef>
              <a:spcAft>
                <a:spcPts val="0"/>
              </a:spcAft>
              <a:buNone/>
              <a:defRPr b="1">
                <a:latin typeface="Google Sans"/>
                <a:ea typeface="Google Sans"/>
                <a:cs typeface="Google Sans"/>
                <a:sym typeface="Google Sans"/>
              </a:defRPr>
            </a:lvl8pPr>
            <a:lvl9pPr lvl="8" rtl="0">
              <a:spcBef>
                <a:spcPts val="0"/>
              </a:spcBef>
              <a:spcAft>
                <a:spcPts val="0"/>
              </a:spcAft>
              <a:buNone/>
              <a:defRPr b="1">
                <a:latin typeface="Google Sans"/>
                <a:ea typeface="Google Sans"/>
                <a:cs typeface="Google Sans"/>
                <a:sym typeface="Google Sans"/>
              </a:defRPr>
            </a:lvl9pPr>
          </a:lstStyle>
          <a:p>
            <a:endParaRPr/>
          </a:p>
        </p:txBody>
      </p:sp>
      <p:pic>
        <p:nvPicPr>
          <p:cNvPr id="336" name="Google Shape;336;p47"/>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White with Header slide">
  <p:cSld name="SECTION_TITLE_AND_DESCRIPTION_3">
    <p:bg>
      <p:bgPr>
        <a:solidFill>
          <a:srgbClr val="FFFFFF"/>
        </a:solidFill>
        <a:effectLst/>
      </p:bgPr>
    </p:bg>
    <p:spTree>
      <p:nvGrpSpPr>
        <p:cNvPr id="1" name="Shape 342"/>
        <p:cNvGrpSpPr/>
        <p:nvPr/>
      </p:nvGrpSpPr>
      <p:grpSpPr>
        <a:xfrm>
          <a:off x="0" y="0"/>
          <a:ext cx="0" cy="0"/>
          <a:chOff x="0" y="0"/>
          <a:chExt cx="0" cy="0"/>
        </a:xfrm>
      </p:grpSpPr>
      <p:sp>
        <p:nvSpPr>
          <p:cNvPr id="343" name="Google Shape;343;p49"/>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pic>
        <p:nvPicPr>
          <p:cNvPr id="344" name="Google Shape;344;p49"/>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736">
          <p15:clr>
            <a:srgbClr val="FA7B17"/>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Grey with Header slide">
  <p:cSld name="SECTION_TITLE_AND_DESCRIPTION_3_1">
    <p:bg>
      <p:bgPr>
        <a:solidFill>
          <a:schemeClr val="dk2"/>
        </a:solidFill>
        <a:effectLst/>
      </p:bgPr>
    </p:bg>
    <p:spTree>
      <p:nvGrpSpPr>
        <p:cNvPr id="1" name="Shape 345"/>
        <p:cNvGrpSpPr/>
        <p:nvPr/>
      </p:nvGrpSpPr>
      <p:grpSpPr>
        <a:xfrm>
          <a:off x="0" y="0"/>
          <a:ext cx="0" cy="0"/>
          <a:chOff x="0" y="0"/>
          <a:chExt cx="0" cy="0"/>
        </a:xfrm>
      </p:grpSpPr>
      <p:sp>
        <p:nvSpPr>
          <p:cNvPr id="346" name="Google Shape;346;p50"/>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B7B7B7"/>
                </a:solidFill>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pic>
        <p:nvPicPr>
          <p:cNvPr id="347" name="Google Shape;347;p50"/>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736">
          <p15:clr>
            <a:srgbClr val="FA7B17"/>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Section title and description 2">
  <p:cSld name="SECTION_TITLE_AND_DESCRIPTION_2">
    <p:bg>
      <p:bgPr>
        <a:solidFill>
          <a:schemeClr val="dk1"/>
        </a:solidFill>
        <a:effectLst/>
      </p:bgPr>
    </p:bg>
    <p:spTree>
      <p:nvGrpSpPr>
        <p:cNvPr id="1" name="Shape 348"/>
        <p:cNvGrpSpPr/>
        <p:nvPr/>
      </p:nvGrpSpPr>
      <p:grpSpPr>
        <a:xfrm>
          <a:off x="0" y="0"/>
          <a:ext cx="0" cy="0"/>
          <a:chOff x="0" y="0"/>
          <a:chExt cx="0" cy="0"/>
        </a:xfrm>
      </p:grpSpPr>
      <p:sp>
        <p:nvSpPr>
          <p:cNvPr id="349" name="Google Shape;349;p51"/>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350" name="Google Shape;350;p51"/>
          <p:cNvSpPr txBox="1">
            <a:spLocks noGrp="1"/>
          </p:cNvSpPr>
          <p:nvPr>
            <p:ph type="subTitle" idx="1"/>
          </p:nvPr>
        </p:nvSpPr>
        <p:spPr>
          <a:xfrm>
            <a:off x="481124" y="3486425"/>
            <a:ext cx="66303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a:solidFill>
                  <a:schemeClr val="dk2"/>
                </a:solidFill>
                <a:latin typeface="Roboto"/>
                <a:ea typeface="Roboto"/>
                <a:cs typeface="Roboto"/>
                <a:sym typeface="Roboto"/>
              </a:defRPr>
            </a:lvl1pPr>
            <a:lvl2pPr lvl="1" rtl="0">
              <a:lnSpc>
                <a:spcPct val="8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8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8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8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8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8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8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8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pic>
        <p:nvPicPr>
          <p:cNvPr id="351" name="Google Shape;351;p51"/>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736">
          <p15:clr>
            <a:srgbClr val="FA7B17"/>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bg>
      <p:bgPr>
        <a:solidFill>
          <a:schemeClr val="dk1"/>
        </a:solidFill>
        <a:effectLst/>
      </p:bgPr>
    </p:bg>
    <p:spTree>
      <p:nvGrpSpPr>
        <p:cNvPr id="1" name="Shape 352"/>
        <p:cNvGrpSpPr/>
        <p:nvPr/>
      </p:nvGrpSpPr>
      <p:grpSpPr>
        <a:xfrm>
          <a:off x="0" y="0"/>
          <a:ext cx="0" cy="0"/>
          <a:chOff x="0" y="0"/>
          <a:chExt cx="0" cy="0"/>
        </a:xfrm>
      </p:grpSpPr>
      <p:sp>
        <p:nvSpPr>
          <p:cNvPr id="353" name="Google Shape;353;p52"/>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3F3F3F"/>
                </a:solidFill>
                <a:latin typeface="Google Sans"/>
                <a:ea typeface="Google Sans"/>
                <a:cs typeface="Google Sans"/>
                <a:sym typeface="Google Sans"/>
              </a:defRPr>
            </a:lvl1pPr>
            <a:lvl2pPr lvl="1" rtl="0">
              <a:spcBef>
                <a:spcPts val="0"/>
              </a:spcBef>
              <a:spcAft>
                <a:spcPts val="0"/>
              </a:spcAft>
              <a:buNone/>
              <a:defRPr sz="800">
                <a:solidFill>
                  <a:srgbClr val="3F3F3F"/>
                </a:solidFill>
                <a:latin typeface="Google Sans"/>
                <a:ea typeface="Google Sans"/>
                <a:cs typeface="Google Sans"/>
                <a:sym typeface="Google Sans"/>
              </a:defRPr>
            </a:lvl2pPr>
            <a:lvl3pPr lvl="2" rtl="0">
              <a:spcBef>
                <a:spcPts val="0"/>
              </a:spcBef>
              <a:spcAft>
                <a:spcPts val="0"/>
              </a:spcAft>
              <a:buNone/>
              <a:defRPr sz="800">
                <a:solidFill>
                  <a:srgbClr val="3F3F3F"/>
                </a:solidFill>
                <a:latin typeface="Google Sans"/>
                <a:ea typeface="Google Sans"/>
                <a:cs typeface="Google Sans"/>
                <a:sym typeface="Google Sans"/>
              </a:defRPr>
            </a:lvl3pPr>
            <a:lvl4pPr lvl="3" rtl="0">
              <a:spcBef>
                <a:spcPts val="0"/>
              </a:spcBef>
              <a:spcAft>
                <a:spcPts val="0"/>
              </a:spcAft>
              <a:buNone/>
              <a:defRPr sz="800">
                <a:solidFill>
                  <a:srgbClr val="3F3F3F"/>
                </a:solidFill>
                <a:latin typeface="Google Sans"/>
                <a:ea typeface="Google Sans"/>
                <a:cs typeface="Google Sans"/>
                <a:sym typeface="Google Sans"/>
              </a:defRPr>
            </a:lvl4pPr>
            <a:lvl5pPr lvl="4" rtl="0">
              <a:spcBef>
                <a:spcPts val="0"/>
              </a:spcBef>
              <a:spcAft>
                <a:spcPts val="0"/>
              </a:spcAft>
              <a:buNone/>
              <a:defRPr sz="800">
                <a:solidFill>
                  <a:srgbClr val="3F3F3F"/>
                </a:solidFill>
                <a:latin typeface="Google Sans"/>
                <a:ea typeface="Google Sans"/>
                <a:cs typeface="Google Sans"/>
                <a:sym typeface="Google Sans"/>
              </a:defRPr>
            </a:lvl5pPr>
            <a:lvl6pPr lvl="5" rtl="0">
              <a:spcBef>
                <a:spcPts val="0"/>
              </a:spcBef>
              <a:spcAft>
                <a:spcPts val="0"/>
              </a:spcAft>
              <a:buNone/>
              <a:defRPr sz="800">
                <a:solidFill>
                  <a:srgbClr val="3F3F3F"/>
                </a:solidFill>
                <a:latin typeface="Google Sans"/>
                <a:ea typeface="Google Sans"/>
                <a:cs typeface="Google Sans"/>
                <a:sym typeface="Google Sans"/>
              </a:defRPr>
            </a:lvl6pPr>
            <a:lvl7pPr lvl="6" rtl="0">
              <a:spcBef>
                <a:spcPts val="0"/>
              </a:spcBef>
              <a:spcAft>
                <a:spcPts val="0"/>
              </a:spcAft>
              <a:buNone/>
              <a:defRPr sz="800">
                <a:solidFill>
                  <a:srgbClr val="3F3F3F"/>
                </a:solidFill>
                <a:latin typeface="Google Sans"/>
                <a:ea typeface="Google Sans"/>
                <a:cs typeface="Google Sans"/>
                <a:sym typeface="Google Sans"/>
              </a:defRPr>
            </a:lvl7pPr>
            <a:lvl8pPr lvl="7" rtl="0">
              <a:spcBef>
                <a:spcPts val="0"/>
              </a:spcBef>
              <a:spcAft>
                <a:spcPts val="0"/>
              </a:spcAft>
              <a:buNone/>
              <a:defRPr sz="800">
                <a:solidFill>
                  <a:srgbClr val="3F3F3F"/>
                </a:solidFill>
                <a:latin typeface="Google Sans"/>
                <a:ea typeface="Google Sans"/>
                <a:cs typeface="Google Sans"/>
                <a:sym typeface="Google Sans"/>
              </a:defRPr>
            </a:lvl8pPr>
            <a:lvl9pPr lvl="8" rtl="0">
              <a:spcBef>
                <a:spcPts val="0"/>
              </a:spcBef>
              <a:spcAft>
                <a:spcPts val="0"/>
              </a:spcAft>
              <a:buNone/>
              <a:defRPr sz="800">
                <a:solidFill>
                  <a:srgbClr val="3F3F3F"/>
                </a:solidFill>
                <a:latin typeface="Google Sans"/>
                <a:ea typeface="Google Sans"/>
                <a:cs typeface="Google Sans"/>
                <a:sym typeface="Google Sans"/>
              </a:defRPr>
            </a:lvl9pPr>
          </a:lstStyle>
          <a:p>
            <a:endParaRPr/>
          </a:p>
        </p:txBody>
      </p:sp>
      <p:sp>
        <p:nvSpPr>
          <p:cNvPr id="354" name="Google Shape;354;p52"/>
          <p:cNvSpPr txBox="1">
            <a:spLocks noGrp="1"/>
          </p:cNvSpPr>
          <p:nvPr>
            <p:ph type="subTitle" idx="1"/>
          </p:nvPr>
        </p:nvSpPr>
        <p:spPr>
          <a:xfrm>
            <a:off x="481124" y="3486425"/>
            <a:ext cx="67974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a:solidFill>
                  <a:srgbClr val="3F3F3F"/>
                </a:solidFill>
                <a:latin typeface="Roboto"/>
                <a:ea typeface="Roboto"/>
                <a:cs typeface="Roboto"/>
                <a:sym typeface="Roboto"/>
              </a:defRPr>
            </a:lvl1pPr>
            <a:lvl2pPr lvl="1" rtl="0">
              <a:lnSpc>
                <a:spcPct val="90000"/>
              </a:lnSpc>
              <a:spcBef>
                <a:spcPts val="1600"/>
              </a:spcBef>
              <a:spcAft>
                <a:spcPts val="0"/>
              </a:spcAft>
              <a:buNone/>
              <a:defRPr sz="2000" b="1">
                <a:solidFill>
                  <a:srgbClr val="3F3F3F"/>
                </a:solidFill>
                <a:latin typeface="Google Sans"/>
                <a:ea typeface="Google Sans"/>
                <a:cs typeface="Google Sans"/>
                <a:sym typeface="Google Sans"/>
              </a:defRPr>
            </a:lvl2pPr>
            <a:lvl3pPr lvl="2" rtl="0">
              <a:lnSpc>
                <a:spcPct val="90000"/>
              </a:lnSpc>
              <a:spcBef>
                <a:spcPts val="1600"/>
              </a:spcBef>
              <a:spcAft>
                <a:spcPts val="0"/>
              </a:spcAft>
              <a:buNone/>
              <a:defRPr sz="2000" b="1">
                <a:solidFill>
                  <a:srgbClr val="3F3F3F"/>
                </a:solidFill>
                <a:latin typeface="Google Sans"/>
                <a:ea typeface="Google Sans"/>
                <a:cs typeface="Google Sans"/>
                <a:sym typeface="Google Sans"/>
              </a:defRPr>
            </a:lvl3pPr>
            <a:lvl4pPr lvl="3" rtl="0">
              <a:lnSpc>
                <a:spcPct val="90000"/>
              </a:lnSpc>
              <a:spcBef>
                <a:spcPts val="1600"/>
              </a:spcBef>
              <a:spcAft>
                <a:spcPts val="0"/>
              </a:spcAft>
              <a:buNone/>
              <a:defRPr sz="2000" b="1">
                <a:solidFill>
                  <a:srgbClr val="3F3F3F"/>
                </a:solidFill>
                <a:latin typeface="Google Sans"/>
                <a:ea typeface="Google Sans"/>
                <a:cs typeface="Google Sans"/>
                <a:sym typeface="Google Sans"/>
              </a:defRPr>
            </a:lvl4pPr>
            <a:lvl5pPr lvl="4" rtl="0">
              <a:lnSpc>
                <a:spcPct val="90000"/>
              </a:lnSpc>
              <a:spcBef>
                <a:spcPts val="1600"/>
              </a:spcBef>
              <a:spcAft>
                <a:spcPts val="0"/>
              </a:spcAft>
              <a:buNone/>
              <a:defRPr sz="2000" b="1">
                <a:solidFill>
                  <a:srgbClr val="3F3F3F"/>
                </a:solidFill>
                <a:latin typeface="Google Sans"/>
                <a:ea typeface="Google Sans"/>
                <a:cs typeface="Google Sans"/>
                <a:sym typeface="Google Sans"/>
              </a:defRPr>
            </a:lvl5pPr>
            <a:lvl6pPr lvl="5" rtl="0">
              <a:lnSpc>
                <a:spcPct val="90000"/>
              </a:lnSpc>
              <a:spcBef>
                <a:spcPts val="1600"/>
              </a:spcBef>
              <a:spcAft>
                <a:spcPts val="0"/>
              </a:spcAft>
              <a:buNone/>
              <a:defRPr sz="2000" b="1">
                <a:solidFill>
                  <a:srgbClr val="3F3F3F"/>
                </a:solidFill>
                <a:latin typeface="Google Sans"/>
                <a:ea typeface="Google Sans"/>
                <a:cs typeface="Google Sans"/>
                <a:sym typeface="Google Sans"/>
              </a:defRPr>
            </a:lvl6pPr>
            <a:lvl7pPr lvl="6" rtl="0">
              <a:lnSpc>
                <a:spcPct val="90000"/>
              </a:lnSpc>
              <a:spcBef>
                <a:spcPts val="1600"/>
              </a:spcBef>
              <a:spcAft>
                <a:spcPts val="0"/>
              </a:spcAft>
              <a:buNone/>
              <a:defRPr sz="2000" b="1">
                <a:solidFill>
                  <a:srgbClr val="3F3F3F"/>
                </a:solidFill>
                <a:latin typeface="Google Sans"/>
                <a:ea typeface="Google Sans"/>
                <a:cs typeface="Google Sans"/>
                <a:sym typeface="Google Sans"/>
              </a:defRPr>
            </a:lvl7pPr>
            <a:lvl8pPr lvl="7" rtl="0">
              <a:lnSpc>
                <a:spcPct val="90000"/>
              </a:lnSpc>
              <a:spcBef>
                <a:spcPts val="1600"/>
              </a:spcBef>
              <a:spcAft>
                <a:spcPts val="0"/>
              </a:spcAft>
              <a:buNone/>
              <a:defRPr sz="2000" b="1">
                <a:solidFill>
                  <a:srgbClr val="3F3F3F"/>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rgbClr val="3F3F3F"/>
                </a:solidFill>
                <a:latin typeface="Google Sans"/>
                <a:ea typeface="Google Sans"/>
                <a:cs typeface="Google Sans"/>
                <a:sym typeface="Google Sans"/>
              </a:defRPr>
            </a:lvl9pPr>
          </a:lstStyle>
          <a:p>
            <a:endParaRPr/>
          </a:p>
        </p:txBody>
      </p:sp>
      <p:sp>
        <p:nvSpPr>
          <p:cNvPr id="355" name="Google Shape;355;p52"/>
          <p:cNvSpPr txBox="1">
            <a:spLocks noGrp="1"/>
          </p:cNvSpPr>
          <p:nvPr>
            <p:ph type="subTitle" idx="2"/>
          </p:nvPr>
        </p:nvSpPr>
        <p:spPr>
          <a:xfrm>
            <a:off x="481150" y="1747550"/>
            <a:ext cx="55389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3200" b="1">
                <a:solidFill>
                  <a:srgbClr val="3F3F3F"/>
                </a:solidFill>
                <a:latin typeface="Google Sans"/>
                <a:ea typeface="Google Sans"/>
                <a:cs typeface="Google Sans"/>
                <a:sym typeface="Google Sans"/>
              </a:defRPr>
            </a:lvl1pPr>
            <a:lvl2pPr lvl="1" rtl="0">
              <a:lnSpc>
                <a:spcPct val="90000"/>
              </a:lnSpc>
              <a:spcBef>
                <a:spcPts val="1600"/>
              </a:spcBef>
              <a:spcAft>
                <a:spcPts val="0"/>
              </a:spcAft>
              <a:buNone/>
              <a:defRPr sz="2000" b="1">
                <a:solidFill>
                  <a:srgbClr val="3F3F3F"/>
                </a:solidFill>
                <a:latin typeface="Google Sans"/>
                <a:ea typeface="Google Sans"/>
                <a:cs typeface="Google Sans"/>
                <a:sym typeface="Google Sans"/>
              </a:defRPr>
            </a:lvl2pPr>
            <a:lvl3pPr lvl="2" rtl="0">
              <a:lnSpc>
                <a:spcPct val="90000"/>
              </a:lnSpc>
              <a:spcBef>
                <a:spcPts val="1600"/>
              </a:spcBef>
              <a:spcAft>
                <a:spcPts val="0"/>
              </a:spcAft>
              <a:buNone/>
              <a:defRPr sz="2000" b="1">
                <a:solidFill>
                  <a:srgbClr val="3F3F3F"/>
                </a:solidFill>
                <a:latin typeface="Google Sans"/>
                <a:ea typeface="Google Sans"/>
                <a:cs typeface="Google Sans"/>
                <a:sym typeface="Google Sans"/>
              </a:defRPr>
            </a:lvl3pPr>
            <a:lvl4pPr lvl="3" rtl="0">
              <a:lnSpc>
                <a:spcPct val="90000"/>
              </a:lnSpc>
              <a:spcBef>
                <a:spcPts val="1600"/>
              </a:spcBef>
              <a:spcAft>
                <a:spcPts val="0"/>
              </a:spcAft>
              <a:buNone/>
              <a:defRPr sz="2000" b="1">
                <a:solidFill>
                  <a:srgbClr val="3F3F3F"/>
                </a:solidFill>
                <a:latin typeface="Google Sans"/>
                <a:ea typeface="Google Sans"/>
                <a:cs typeface="Google Sans"/>
                <a:sym typeface="Google Sans"/>
              </a:defRPr>
            </a:lvl4pPr>
            <a:lvl5pPr lvl="4" rtl="0">
              <a:lnSpc>
                <a:spcPct val="90000"/>
              </a:lnSpc>
              <a:spcBef>
                <a:spcPts val="1600"/>
              </a:spcBef>
              <a:spcAft>
                <a:spcPts val="0"/>
              </a:spcAft>
              <a:buNone/>
              <a:defRPr sz="2000" b="1">
                <a:solidFill>
                  <a:srgbClr val="3F3F3F"/>
                </a:solidFill>
                <a:latin typeface="Google Sans"/>
                <a:ea typeface="Google Sans"/>
                <a:cs typeface="Google Sans"/>
                <a:sym typeface="Google Sans"/>
              </a:defRPr>
            </a:lvl5pPr>
            <a:lvl6pPr lvl="5" rtl="0">
              <a:lnSpc>
                <a:spcPct val="90000"/>
              </a:lnSpc>
              <a:spcBef>
                <a:spcPts val="1600"/>
              </a:spcBef>
              <a:spcAft>
                <a:spcPts val="0"/>
              </a:spcAft>
              <a:buNone/>
              <a:defRPr sz="2000" b="1">
                <a:solidFill>
                  <a:srgbClr val="3F3F3F"/>
                </a:solidFill>
                <a:latin typeface="Google Sans"/>
                <a:ea typeface="Google Sans"/>
                <a:cs typeface="Google Sans"/>
                <a:sym typeface="Google Sans"/>
              </a:defRPr>
            </a:lvl6pPr>
            <a:lvl7pPr lvl="6" rtl="0">
              <a:lnSpc>
                <a:spcPct val="90000"/>
              </a:lnSpc>
              <a:spcBef>
                <a:spcPts val="1600"/>
              </a:spcBef>
              <a:spcAft>
                <a:spcPts val="0"/>
              </a:spcAft>
              <a:buNone/>
              <a:defRPr sz="2000" b="1">
                <a:solidFill>
                  <a:srgbClr val="3F3F3F"/>
                </a:solidFill>
                <a:latin typeface="Google Sans"/>
                <a:ea typeface="Google Sans"/>
                <a:cs typeface="Google Sans"/>
                <a:sym typeface="Google Sans"/>
              </a:defRPr>
            </a:lvl7pPr>
            <a:lvl8pPr lvl="7" rtl="0">
              <a:lnSpc>
                <a:spcPct val="90000"/>
              </a:lnSpc>
              <a:spcBef>
                <a:spcPts val="1600"/>
              </a:spcBef>
              <a:spcAft>
                <a:spcPts val="0"/>
              </a:spcAft>
              <a:buNone/>
              <a:defRPr sz="2000" b="1">
                <a:solidFill>
                  <a:srgbClr val="3F3F3F"/>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rgbClr val="3F3F3F"/>
                </a:solidFill>
                <a:latin typeface="Google Sans"/>
                <a:ea typeface="Google Sans"/>
                <a:cs typeface="Google Sans"/>
                <a:sym typeface="Google Sans"/>
              </a:defRPr>
            </a:lvl9pPr>
          </a:lstStyle>
          <a:p>
            <a:endParaRPr/>
          </a:p>
        </p:txBody>
      </p:sp>
      <p:pic>
        <p:nvPicPr>
          <p:cNvPr id="356" name="Google Shape;356;p52"/>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736">
          <p15:clr>
            <a:srgbClr val="FA7B17"/>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Laptop mockup slide">
  <p:cSld name="CAPTION_ONLY">
    <p:bg>
      <p:bgPr>
        <a:solidFill>
          <a:schemeClr val="lt2"/>
        </a:solidFill>
        <a:effectLst/>
      </p:bgPr>
    </p:bg>
    <p:spTree>
      <p:nvGrpSpPr>
        <p:cNvPr id="1" name="Shape 357"/>
        <p:cNvGrpSpPr/>
        <p:nvPr/>
      </p:nvGrpSpPr>
      <p:grpSpPr>
        <a:xfrm>
          <a:off x="0" y="0"/>
          <a:ext cx="0" cy="0"/>
          <a:chOff x="0" y="0"/>
          <a:chExt cx="0" cy="0"/>
        </a:xfrm>
      </p:grpSpPr>
      <p:pic>
        <p:nvPicPr>
          <p:cNvPr id="358" name="Google Shape;358;p53"/>
          <p:cNvPicPr preferRelativeResize="0"/>
          <p:nvPr/>
        </p:nvPicPr>
        <p:blipFill rotWithShape="1">
          <a:blip r:embed="rId2">
            <a:alphaModFix/>
          </a:blip>
          <a:srcRect l="9" r="9"/>
          <a:stretch/>
        </p:blipFill>
        <p:spPr>
          <a:xfrm>
            <a:off x="597750" y="4666195"/>
            <a:ext cx="458724" cy="90230"/>
          </a:xfrm>
          <a:prstGeom prst="rect">
            <a:avLst/>
          </a:prstGeom>
          <a:noFill/>
          <a:ln>
            <a:noFill/>
          </a:ln>
        </p:spPr>
      </p:pic>
      <p:pic>
        <p:nvPicPr>
          <p:cNvPr id="359" name="Google Shape;359;p53"/>
          <p:cNvPicPr preferRelativeResize="0"/>
          <p:nvPr/>
        </p:nvPicPr>
        <p:blipFill rotWithShape="1">
          <a:blip r:embed="rId3">
            <a:alphaModFix/>
          </a:blip>
          <a:srcRect l="6729" t="10900" r="9356" b="5185"/>
          <a:stretch/>
        </p:blipFill>
        <p:spPr>
          <a:xfrm>
            <a:off x="0" y="0"/>
            <a:ext cx="9144000" cy="5143500"/>
          </a:xfrm>
          <a:prstGeom prst="rect">
            <a:avLst/>
          </a:prstGeom>
          <a:noFill/>
          <a:ln>
            <a:noFill/>
          </a:ln>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Laptop Mockup slide 1">
  <p:cSld name="CAPTION_ONLY_1">
    <p:bg>
      <p:bgPr>
        <a:solidFill>
          <a:schemeClr val="lt2"/>
        </a:solidFill>
        <a:effectLst/>
      </p:bgPr>
    </p:bg>
    <p:spTree>
      <p:nvGrpSpPr>
        <p:cNvPr id="1" name="Shape 360"/>
        <p:cNvGrpSpPr/>
        <p:nvPr/>
      </p:nvGrpSpPr>
      <p:grpSpPr>
        <a:xfrm>
          <a:off x="0" y="0"/>
          <a:ext cx="0" cy="0"/>
          <a:chOff x="0" y="0"/>
          <a:chExt cx="0" cy="0"/>
        </a:xfrm>
      </p:grpSpPr>
      <p:pic>
        <p:nvPicPr>
          <p:cNvPr id="361" name="Google Shape;361;p54"/>
          <p:cNvPicPr preferRelativeResize="0"/>
          <p:nvPr/>
        </p:nvPicPr>
        <p:blipFill rotWithShape="1">
          <a:blip r:embed="rId2">
            <a:alphaModFix/>
          </a:blip>
          <a:srcRect l="9" r="9"/>
          <a:stretch/>
        </p:blipFill>
        <p:spPr>
          <a:xfrm>
            <a:off x="597750" y="4666195"/>
            <a:ext cx="458724" cy="90230"/>
          </a:xfrm>
          <a:prstGeom prst="rect">
            <a:avLst/>
          </a:prstGeom>
          <a:noFill/>
          <a:ln>
            <a:noFill/>
          </a:ln>
        </p:spPr>
      </p:pic>
      <p:pic>
        <p:nvPicPr>
          <p:cNvPr id="362" name="Google Shape;362;p54"/>
          <p:cNvPicPr preferRelativeResize="0"/>
          <p:nvPr/>
        </p:nvPicPr>
        <p:blipFill rotWithShape="1">
          <a:blip r:embed="rId3">
            <a:alphaModFix/>
          </a:blip>
          <a:srcRect l="6729" t="10900" r="9356" b="5185"/>
          <a:stretch/>
        </p:blipFill>
        <p:spPr>
          <a:xfrm>
            <a:off x="0" y="0"/>
            <a:ext cx="9144000" cy="5143500"/>
          </a:xfrm>
          <a:prstGeom prst="rect">
            <a:avLst/>
          </a:prstGeom>
          <a:noFill/>
          <a:ln>
            <a:noFill/>
          </a:ln>
        </p:spPr>
      </p:pic>
      <p:pic>
        <p:nvPicPr>
          <p:cNvPr id="363" name="Google Shape;363;p54"/>
          <p:cNvPicPr preferRelativeResize="0"/>
          <p:nvPr/>
        </p:nvPicPr>
        <p:blipFill>
          <a:blip r:embed="rId4">
            <a:alphaModFix/>
          </a:blip>
          <a:stretch>
            <a:fillRect/>
          </a:stretch>
        </p:blipFill>
        <p:spPr>
          <a:xfrm>
            <a:off x="8022875" y="507525"/>
            <a:ext cx="599825" cy="2265501"/>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Mobile Mockup slide">
  <p:cSld name="CAPTION_ONLY_1_1">
    <p:bg>
      <p:bgPr>
        <a:solidFill>
          <a:schemeClr val="lt2"/>
        </a:solidFill>
        <a:effectLst/>
      </p:bgPr>
    </p:bg>
    <p:spTree>
      <p:nvGrpSpPr>
        <p:cNvPr id="1" name="Shape 364"/>
        <p:cNvGrpSpPr/>
        <p:nvPr/>
      </p:nvGrpSpPr>
      <p:grpSpPr>
        <a:xfrm>
          <a:off x="0" y="0"/>
          <a:ext cx="0" cy="0"/>
          <a:chOff x="0" y="0"/>
          <a:chExt cx="0" cy="0"/>
        </a:xfrm>
      </p:grpSpPr>
      <p:pic>
        <p:nvPicPr>
          <p:cNvPr id="365" name="Google Shape;365;p55"/>
          <p:cNvPicPr preferRelativeResize="0"/>
          <p:nvPr/>
        </p:nvPicPr>
        <p:blipFill rotWithShape="1">
          <a:blip r:embed="rId2">
            <a:alphaModFix/>
          </a:blip>
          <a:srcRect l="36972" t="16329" r="36970" b="10964"/>
          <a:stretch/>
        </p:blipFill>
        <p:spPr>
          <a:xfrm>
            <a:off x="2933400" y="37400"/>
            <a:ext cx="3277200" cy="5143500"/>
          </a:xfrm>
          <a:prstGeom prst="rect">
            <a:avLst/>
          </a:prstGeom>
          <a:noFill/>
          <a:ln>
            <a:noFill/>
          </a:ln>
        </p:spPr>
      </p:pic>
      <p:pic>
        <p:nvPicPr>
          <p:cNvPr id="366" name="Google Shape;366;p55"/>
          <p:cNvPicPr preferRelativeResize="0"/>
          <p:nvPr/>
        </p:nvPicPr>
        <p:blipFill rotWithShape="1">
          <a:blip r:embed="rId3">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slide">
  <p:cSld name="TITLE_AND_BODY_1_1">
    <p:bg>
      <p:bgPr>
        <a:solidFill>
          <a:schemeClr val="dk1"/>
        </a:solidFill>
        <a:effectLst/>
      </p:bgPr>
    </p:bg>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472970" y="1350600"/>
            <a:ext cx="7902600" cy="2442300"/>
          </a:xfrm>
          <a:prstGeom prst="rect">
            <a:avLst/>
          </a:prstGeom>
        </p:spPr>
        <p:txBody>
          <a:bodyPr spcFirstLastPara="1" wrap="square" lIns="91425" tIns="91425" rIns="91425" bIns="91425" anchor="ctr" anchorCtr="0">
            <a:noAutofit/>
          </a:bodyPr>
          <a:lstStyle>
            <a:lvl1pPr marL="0" marR="0" lvl="0" indent="0" algn="l" rtl="0">
              <a:lnSpc>
                <a:spcPct val="90000"/>
              </a:lnSpc>
              <a:spcBef>
                <a:spcPts val="0"/>
              </a:spcBef>
              <a:spcAft>
                <a:spcPts val="0"/>
              </a:spcAft>
              <a:buNone/>
              <a:defRPr sz="3600">
                <a:solidFill>
                  <a:schemeClr val="dk2"/>
                </a:solidFill>
                <a:latin typeface="Merriweather Light"/>
                <a:ea typeface="Merriweather Light"/>
                <a:cs typeface="Merriweather Light"/>
                <a:sym typeface="Merriweather Light"/>
              </a:defRPr>
            </a:lvl1pPr>
            <a:lvl2pPr lvl="1" rtl="0">
              <a:spcBef>
                <a:spcPts val="0"/>
              </a:spcBef>
              <a:spcAft>
                <a:spcPts val="0"/>
              </a:spcAft>
              <a:buNone/>
              <a:defRPr>
                <a:solidFill>
                  <a:schemeClr val="dk2"/>
                </a:solidFill>
                <a:latin typeface="Merriweather Light"/>
                <a:ea typeface="Merriweather Light"/>
                <a:cs typeface="Merriweather Light"/>
                <a:sym typeface="Merriweather Light"/>
              </a:defRPr>
            </a:lvl2pPr>
            <a:lvl3pPr lvl="2" rtl="0">
              <a:spcBef>
                <a:spcPts val="0"/>
              </a:spcBef>
              <a:spcAft>
                <a:spcPts val="0"/>
              </a:spcAft>
              <a:buNone/>
              <a:defRPr>
                <a:solidFill>
                  <a:schemeClr val="dk2"/>
                </a:solidFill>
                <a:latin typeface="Merriweather Light"/>
                <a:ea typeface="Merriweather Light"/>
                <a:cs typeface="Merriweather Light"/>
                <a:sym typeface="Merriweather Light"/>
              </a:defRPr>
            </a:lvl3pPr>
            <a:lvl4pPr lvl="3" rtl="0">
              <a:spcBef>
                <a:spcPts val="0"/>
              </a:spcBef>
              <a:spcAft>
                <a:spcPts val="0"/>
              </a:spcAft>
              <a:buNone/>
              <a:defRPr>
                <a:solidFill>
                  <a:schemeClr val="dk2"/>
                </a:solidFill>
                <a:latin typeface="Merriweather Light"/>
                <a:ea typeface="Merriweather Light"/>
                <a:cs typeface="Merriweather Light"/>
                <a:sym typeface="Merriweather Light"/>
              </a:defRPr>
            </a:lvl4pPr>
            <a:lvl5pPr lvl="4" rtl="0">
              <a:spcBef>
                <a:spcPts val="0"/>
              </a:spcBef>
              <a:spcAft>
                <a:spcPts val="0"/>
              </a:spcAft>
              <a:buNone/>
              <a:defRPr>
                <a:solidFill>
                  <a:schemeClr val="dk2"/>
                </a:solidFill>
                <a:latin typeface="Merriweather Light"/>
                <a:ea typeface="Merriweather Light"/>
                <a:cs typeface="Merriweather Light"/>
                <a:sym typeface="Merriweather Light"/>
              </a:defRPr>
            </a:lvl5pPr>
            <a:lvl6pPr lvl="5" rtl="0">
              <a:spcBef>
                <a:spcPts val="0"/>
              </a:spcBef>
              <a:spcAft>
                <a:spcPts val="0"/>
              </a:spcAft>
              <a:buNone/>
              <a:defRPr>
                <a:solidFill>
                  <a:schemeClr val="dk2"/>
                </a:solidFill>
                <a:latin typeface="Merriweather Light"/>
                <a:ea typeface="Merriweather Light"/>
                <a:cs typeface="Merriweather Light"/>
                <a:sym typeface="Merriweather Light"/>
              </a:defRPr>
            </a:lvl6pPr>
            <a:lvl7pPr lvl="6" rtl="0">
              <a:spcBef>
                <a:spcPts val="0"/>
              </a:spcBef>
              <a:spcAft>
                <a:spcPts val="0"/>
              </a:spcAft>
              <a:buNone/>
              <a:defRPr>
                <a:solidFill>
                  <a:schemeClr val="dk2"/>
                </a:solidFill>
                <a:latin typeface="Merriweather Light"/>
                <a:ea typeface="Merriweather Light"/>
                <a:cs typeface="Merriweather Light"/>
                <a:sym typeface="Merriweather Light"/>
              </a:defRPr>
            </a:lvl7pPr>
            <a:lvl8pPr lvl="7" rtl="0">
              <a:spcBef>
                <a:spcPts val="0"/>
              </a:spcBef>
              <a:spcAft>
                <a:spcPts val="0"/>
              </a:spcAft>
              <a:buNone/>
              <a:defRPr>
                <a:solidFill>
                  <a:schemeClr val="dk2"/>
                </a:solidFill>
                <a:latin typeface="Merriweather Light"/>
                <a:ea typeface="Merriweather Light"/>
                <a:cs typeface="Merriweather Light"/>
                <a:sym typeface="Merriweather Light"/>
              </a:defRPr>
            </a:lvl8pPr>
            <a:lvl9pPr lvl="8" rtl="0">
              <a:spcBef>
                <a:spcPts val="0"/>
              </a:spcBef>
              <a:spcAft>
                <a:spcPts val="0"/>
              </a:spcAft>
              <a:buNone/>
              <a:defRPr>
                <a:solidFill>
                  <a:schemeClr val="dk2"/>
                </a:solidFill>
                <a:latin typeface="Merriweather Light"/>
                <a:ea typeface="Merriweather Light"/>
                <a:cs typeface="Merriweather Light"/>
                <a:sym typeface="Merriweather Light"/>
              </a:defRPr>
            </a:lvl9pPr>
          </a:lstStyle>
          <a:p>
            <a:endParaRPr/>
          </a:p>
        </p:txBody>
      </p:sp>
      <p:pic>
        <p:nvPicPr>
          <p:cNvPr id="44" name="Google Shape;44;p9"/>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sp>
        <p:nvSpPr>
          <p:cNvPr id="45" name="Google Shape;45;p9"/>
          <p:cNvSpPr txBox="1">
            <a:spLocks noGrp="1"/>
          </p:cNvSpPr>
          <p:nvPr>
            <p:ph type="subTitle" idx="1"/>
          </p:nvPr>
        </p:nvSpPr>
        <p:spPr>
          <a:xfrm>
            <a:off x="514802" y="3594348"/>
            <a:ext cx="7160700" cy="207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Roboto Medium"/>
                <a:ea typeface="Roboto Medium"/>
                <a:cs typeface="Roboto Medium"/>
                <a:sym typeface="Roboto Medium"/>
              </a:defRPr>
            </a:lvl1pPr>
            <a:lvl2pPr lvl="1" rtl="0">
              <a:spcBef>
                <a:spcPts val="1600"/>
              </a:spcBef>
              <a:spcAft>
                <a:spcPts val="0"/>
              </a:spcAft>
              <a:buNone/>
              <a:defRPr sz="1000">
                <a:latin typeface="Roboto Medium"/>
                <a:ea typeface="Roboto Medium"/>
                <a:cs typeface="Roboto Medium"/>
                <a:sym typeface="Roboto Medium"/>
              </a:defRPr>
            </a:lvl2pPr>
            <a:lvl3pPr lvl="2" rtl="0">
              <a:spcBef>
                <a:spcPts val="1600"/>
              </a:spcBef>
              <a:spcAft>
                <a:spcPts val="0"/>
              </a:spcAft>
              <a:buNone/>
              <a:defRPr sz="1000">
                <a:latin typeface="Roboto Medium"/>
                <a:ea typeface="Roboto Medium"/>
                <a:cs typeface="Roboto Medium"/>
                <a:sym typeface="Roboto Medium"/>
              </a:defRPr>
            </a:lvl3pPr>
            <a:lvl4pPr lvl="3" rtl="0">
              <a:spcBef>
                <a:spcPts val="1600"/>
              </a:spcBef>
              <a:spcAft>
                <a:spcPts val="0"/>
              </a:spcAft>
              <a:buNone/>
              <a:defRPr sz="1000">
                <a:latin typeface="Roboto Medium"/>
                <a:ea typeface="Roboto Medium"/>
                <a:cs typeface="Roboto Medium"/>
                <a:sym typeface="Roboto Medium"/>
              </a:defRPr>
            </a:lvl4pPr>
            <a:lvl5pPr lvl="4" rtl="0">
              <a:spcBef>
                <a:spcPts val="1600"/>
              </a:spcBef>
              <a:spcAft>
                <a:spcPts val="0"/>
              </a:spcAft>
              <a:buNone/>
              <a:defRPr sz="1000">
                <a:latin typeface="Roboto Medium"/>
                <a:ea typeface="Roboto Medium"/>
                <a:cs typeface="Roboto Medium"/>
                <a:sym typeface="Roboto Medium"/>
              </a:defRPr>
            </a:lvl5pPr>
            <a:lvl6pPr lvl="5" rtl="0">
              <a:spcBef>
                <a:spcPts val="1600"/>
              </a:spcBef>
              <a:spcAft>
                <a:spcPts val="0"/>
              </a:spcAft>
              <a:buNone/>
              <a:defRPr sz="1000">
                <a:latin typeface="Roboto Medium"/>
                <a:ea typeface="Roboto Medium"/>
                <a:cs typeface="Roboto Medium"/>
                <a:sym typeface="Roboto Medium"/>
              </a:defRPr>
            </a:lvl6pPr>
            <a:lvl7pPr lvl="6" rtl="0">
              <a:spcBef>
                <a:spcPts val="1600"/>
              </a:spcBef>
              <a:spcAft>
                <a:spcPts val="0"/>
              </a:spcAft>
              <a:buNone/>
              <a:defRPr sz="1000">
                <a:latin typeface="Roboto Medium"/>
                <a:ea typeface="Roboto Medium"/>
                <a:cs typeface="Roboto Medium"/>
                <a:sym typeface="Roboto Medium"/>
              </a:defRPr>
            </a:lvl7pPr>
            <a:lvl8pPr lvl="7" rtl="0">
              <a:spcBef>
                <a:spcPts val="1600"/>
              </a:spcBef>
              <a:spcAft>
                <a:spcPts val="0"/>
              </a:spcAft>
              <a:buNone/>
              <a:defRPr sz="1000">
                <a:latin typeface="Roboto Medium"/>
                <a:ea typeface="Roboto Medium"/>
                <a:cs typeface="Roboto Medium"/>
                <a:sym typeface="Roboto Medium"/>
              </a:defRPr>
            </a:lvl8pPr>
            <a:lvl9pPr lvl="8" rtl="0">
              <a:spcBef>
                <a:spcPts val="1600"/>
              </a:spcBef>
              <a:spcAft>
                <a:spcPts val="1600"/>
              </a:spcAft>
              <a:buNone/>
              <a:defRPr sz="1000">
                <a:latin typeface="Roboto Medium"/>
                <a:ea typeface="Roboto Medium"/>
                <a:cs typeface="Roboto Medium"/>
                <a:sym typeface="Roboto Medium"/>
              </a:defRPr>
            </a:lvl9pPr>
          </a:lstStyle>
          <a:p>
            <a:endParaRPr/>
          </a:p>
        </p:txBody>
      </p:sp>
      <p:pic>
        <p:nvPicPr>
          <p:cNvPr id="46" name="Google Shape;46;p9"/>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Mobile Mockup slide 3-up">
  <p:cSld name="CAPTION_ONLY_1_1_1">
    <p:bg>
      <p:bgPr>
        <a:solidFill>
          <a:schemeClr val="lt2"/>
        </a:solidFill>
        <a:effectLst/>
      </p:bgPr>
    </p:bg>
    <p:spTree>
      <p:nvGrpSpPr>
        <p:cNvPr id="1" name="Shape 367"/>
        <p:cNvGrpSpPr/>
        <p:nvPr/>
      </p:nvGrpSpPr>
      <p:grpSpPr>
        <a:xfrm>
          <a:off x="0" y="0"/>
          <a:ext cx="0" cy="0"/>
          <a:chOff x="0" y="0"/>
          <a:chExt cx="0" cy="0"/>
        </a:xfrm>
      </p:grpSpPr>
      <p:pic>
        <p:nvPicPr>
          <p:cNvPr id="368" name="Google Shape;368;p56"/>
          <p:cNvPicPr preferRelativeResize="0"/>
          <p:nvPr/>
        </p:nvPicPr>
        <p:blipFill rotWithShape="1">
          <a:blip r:embed="rId2">
            <a:alphaModFix/>
          </a:blip>
          <a:srcRect l="37350" t="16326" r="37350" b="11497"/>
          <a:stretch/>
        </p:blipFill>
        <p:spPr>
          <a:xfrm>
            <a:off x="425100" y="37400"/>
            <a:ext cx="3181949" cy="5106100"/>
          </a:xfrm>
          <a:prstGeom prst="rect">
            <a:avLst/>
          </a:prstGeom>
          <a:noFill/>
          <a:ln>
            <a:noFill/>
          </a:ln>
        </p:spPr>
      </p:pic>
      <p:pic>
        <p:nvPicPr>
          <p:cNvPr id="369" name="Google Shape;369;p56"/>
          <p:cNvPicPr preferRelativeResize="0"/>
          <p:nvPr/>
        </p:nvPicPr>
        <p:blipFill rotWithShape="1">
          <a:blip r:embed="rId2">
            <a:alphaModFix/>
          </a:blip>
          <a:srcRect l="37602" t="16326" r="37602" b="11497"/>
          <a:stretch/>
        </p:blipFill>
        <p:spPr>
          <a:xfrm>
            <a:off x="5568750" y="37400"/>
            <a:ext cx="3118349" cy="5106100"/>
          </a:xfrm>
          <a:prstGeom prst="rect">
            <a:avLst/>
          </a:prstGeom>
          <a:noFill/>
          <a:ln>
            <a:noFill/>
          </a:ln>
        </p:spPr>
      </p:pic>
      <p:pic>
        <p:nvPicPr>
          <p:cNvPr id="370" name="Google Shape;370;p56"/>
          <p:cNvPicPr preferRelativeResize="0"/>
          <p:nvPr/>
        </p:nvPicPr>
        <p:blipFill rotWithShape="1">
          <a:blip r:embed="rId2">
            <a:alphaModFix/>
          </a:blip>
          <a:srcRect l="37350" t="16326" r="37350" b="11497"/>
          <a:stretch/>
        </p:blipFill>
        <p:spPr>
          <a:xfrm>
            <a:off x="2981025" y="37400"/>
            <a:ext cx="3181949" cy="5106100"/>
          </a:xfrm>
          <a:prstGeom prst="rect">
            <a:avLst/>
          </a:prstGeom>
          <a:noFill/>
          <a:ln>
            <a:noFill/>
          </a:ln>
        </p:spPr>
      </p:pic>
      <p:pic>
        <p:nvPicPr>
          <p:cNvPr id="371" name="Google Shape;371;p56"/>
          <p:cNvPicPr preferRelativeResize="0"/>
          <p:nvPr/>
        </p:nvPicPr>
        <p:blipFill rotWithShape="1">
          <a:blip r:embed="rId3">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4-up with Headline slide">
  <p:cSld name="BIG_NUMBER">
    <p:spTree>
      <p:nvGrpSpPr>
        <p:cNvPr id="1" name="Shape 372"/>
        <p:cNvGrpSpPr/>
        <p:nvPr/>
      </p:nvGrpSpPr>
      <p:grpSpPr>
        <a:xfrm>
          <a:off x="0" y="0"/>
          <a:ext cx="0" cy="0"/>
          <a:chOff x="0" y="0"/>
          <a:chExt cx="0" cy="0"/>
        </a:xfrm>
      </p:grpSpPr>
      <p:sp>
        <p:nvSpPr>
          <p:cNvPr id="373" name="Google Shape;373;p57"/>
          <p:cNvSpPr/>
          <p:nvPr/>
        </p:nvSpPr>
        <p:spPr>
          <a:xfrm>
            <a:off x="0" y="-6933"/>
            <a:ext cx="4566600" cy="25686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7"/>
          <p:cNvSpPr/>
          <p:nvPr/>
        </p:nvSpPr>
        <p:spPr>
          <a:xfrm>
            <a:off x="4578700" y="-6933"/>
            <a:ext cx="4566600" cy="25686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7"/>
          <p:cNvSpPr/>
          <p:nvPr/>
        </p:nvSpPr>
        <p:spPr>
          <a:xfrm>
            <a:off x="0" y="2575670"/>
            <a:ext cx="4566600" cy="25686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7"/>
          <p:cNvSpPr/>
          <p:nvPr/>
        </p:nvSpPr>
        <p:spPr>
          <a:xfrm>
            <a:off x="4578700" y="2575670"/>
            <a:ext cx="4566600" cy="25686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7"/>
          <p:cNvSpPr/>
          <p:nvPr/>
        </p:nvSpPr>
        <p:spPr>
          <a:xfrm>
            <a:off x="2813900" y="1575550"/>
            <a:ext cx="3501600" cy="1962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78" name="Google Shape;378;p57"/>
          <p:cNvSpPr txBox="1">
            <a:spLocks noGrp="1"/>
          </p:cNvSpPr>
          <p:nvPr>
            <p:ph type="title"/>
          </p:nvPr>
        </p:nvSpPr>
        <p:spPr>
          <a:xfrm>
            <a:off x="3277450" y="2277875"/>
            <a:ext cx="2651400" cy="506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sz="2600" b="1">
                <a:solidFill>
                  <a:srgbClr val="FFFFFF"/>
                </a:solidFill>
                <a:latin typeface="Google Sans"/>
                <a:ea typeface="Google Sans"/>
                <a:cs typeface="Google Sans"/>
                <a:sym typeface="Google Sans"/>
              </a:defRPr>
            </a:lvl1pPr>
            <a:lvl2pPr lvl="1" rtl="0">
              <a:lnSpc>
                <a:spcPct val="100000"/>
              </a:lnSpc>
              <a:spcBef>
                <a:spcPts val="0"/>
              </a:spcBef>
              <a:spcAft>
                <a:spcPts val="0"/>
              </a:spcAft>
              <a:buNone/>
              <a:defRPr sz="2600">
                <a:solidFill>
                  <a:srgbClr val="FFFFFF"/>
                </a:solidFill>
                <a:latin typeface="Roboto Black"/>
                <a:ea typeface="Roboto Black"/>
                <a:cs typeface="Roboto Black"/>
                <a:sym typeface="Roboto Black"/>
              </a:defRPr>
            </a:lvl2pPr>
            <a:lvl3pPr lvl="2" rtl="0">
              <a:lnSpc>
                <a:spcPct val="100000"/>
              </a:lnSpc>
              <a:spcBef>
                <a:spcPts val="0"/>
              </a:spcBef>
              <a:spcAft>
                <a:spcPts val="0"/>
              </a:spcAft>
              <a:buNone/>
              <a:defRPr sz="2600">
                <a:solidFill>
                  <a:srgbClr val="FFFFFF"/>
                </a:solidFill>
                <a:latin typeface="Roboto Black"/>
                <a:ea typeface="Roboto Black"/>
                <a:cs typeface="Roboto Black"/>
                <a:sym typeface="Roboto Black"/>
              </a:defRPr>
            </a:lvl3pPr>
            <a:lvl4pPr lvl="3" rtl="0">
              <a:lnSpc>
                <a:spcPct val="100000"/>
              </a:lnSpc>
              <a:spcBef>
                <a:spcPts val="0"/>
              </a:spcBef>
              <a:spcAft>
                <a:spcPts val="0"/>
              </a:spcAft>
              <a:buNone/>
              <a:defRPr sz="2600">
                <a:solidFill>
                  <a:srgbClr val="FFFFFF"/>
                </a:solidFill>
                <a:latin typeface="Roboto Black"/>
                <a:ea typeface="Roboto Black"/>
                <a:cs typeface="Roboto Black"/>
                <a:sym typeface="Roboto Black"/>
              </a:defRPr>
            </a:lvl4pPr>
            <a:lvl5pPr lvl="4" rtl="0">
              <a:lnSpc>
                <a:spcPct val="100000"/>
              </a:lnSpc>
              <a:spcBef>
                <a:spcPts val="0"/>
              </a:spcBef>
              <a:spcAft>
                <a:spcPts val="0"/>
              </a:spcAft>
              <a:buNone/>
              <a:defRPr sz="2600">
                <a:solidFill>
                  <a:srgbClr val="FFFFFF"/>
                </a:solidFill>
                <a:latin typeface="Roboto Black"/>
                <a:ea typeface="Roboto Black"/>
                <a:cs typeface="Roboto Black"/>
                <a:sym typeface="Roboto Black"/>
              </a:defRPr>
            </a:lvl5pPr>
            <a:lvl6pPr lvl="5" rtl="0">
              <a:lnSpc>
                <a:spcPct val="100000"/>
              </a:lnSpc>
              <a:spcBef>
                <a:spcPts val="0"/>
              </a:spcBef>
              <a:spcAft>
                <a:spcPts val="0"/>
              </a:spcAft>
              <a:buNone/>
              <a:defRPr sz="2600">
                <a:solidFill>
                  <a:srgbClr val="FFFFFF"/>
                </a:solidFill>
                <a:latin typeface="Roboto Black"/>
                <a:ea typeface="Roboto Black"/>
                <a:cs typeface="Roboto Black"/>
                <a:sym typeface="Roboto Black"/>
              </a:defRPr>
            </a:lvl6pPr>
            <a:lvl7pPr lvl="6" rtl="0">
              <a:lnSpc>
                <a:spcPct val="100000"/>
              </a:lnSpc>
              <a:spcBef>
                <a:spcPts val="0"/>
              </a:spcBef>
              <a:spcAft>
                <a:spcPts val="0"/>
              </a:spcAft>
              <a:buNone/>
              <a:defRPr sz="2600">
                <a:solidFill>
                  <a:srgbClr val="FFFFFF"/>
                </a:solidFill>
                <a:latin typeface="Roboto Black"/>
                <a:ea typeface="Roboto Black"/>
                <a:cs typeface="Roboto Black"/>
                <a:sym typeface="Roboto Black"/>
              </a:defRPr>
            </a:lvl7pPr>
            <a:lvl8pPr lvl="7" rtl="0">
              <a:lnSpc>
                <a:spcPct val="100000"/>
              </a:lnSpc>
              <a:spcBef>
                <a:spcPts val="0"/>
              </a:spcBef>
              <a:spcAft>
                <a:spcPts val="0"/>
              </a:spcAft>
              <a:buNone/>
              <a:defRPr sz="2600">
                <a:solidFill>
                  <a:srgbClr val="FFFFFF"/>
                </a:solidFill>
                <a:latin typeface="Roboto Black"/>
                <a:ea typeface="Roboto Black"/>
                <a:cs typeface="Roboto Black"/>
                <a:sym typeface="Roboto Black"/>
              </a:defRPr>
            </a:lvl8pPr>
            <a:lvl9pPr lvl="8" rtl="0">
              <a:lnSpc>
                <a:spcPct val="100000"/>
              </a:lnSpc>
              <a:spcBef>
                <a:spcPts val="0"/>
              </a:spcBef>
              <a:spcAft>
                <a:spcPts val="0"/>
              </a:spcAft>
              <a:buNone/>
              <a:defRPr sz="260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ase Study Intro slide" type="blank">
  <p:cSld name="BLANK">
    <p:bg>
      <p:bgPr>
        <a:solidFill>
          <a:srgbClr val="3C4043"/>
        </a:solidFill>
        <a:effectLst/>
      </p:bgPr>
    </p:bg>
    <p:spTree>
      <p:nvGrpSpPr>
        <p:cNvPr id="1" name="Shape 379"/>
        <p:cNvGrpSpPr/>
        <p:nvPr/>
      </p:nvGrpSpPr>
      <p:grpSpPr>
        <a:xfrm>
          <a:off x="0" y="0"/>
          <a:ext cx="0" cy="0"/>
          <a:chOff x="0" y="0"/>
          <a:chExt cx="0" cy="0"/>
        </a:xfrm>
      </p:grpSpPr>
      <p:sp>
        <p:nvSpPr>
          <p:cNvPr id="380" name="Google Shape;380;p58"/>
          <p:cNvSpPr txBox="1">
            <a:spLocks noGrp="1"/>
          </p:cNvSpPr>
          <p:nvPr>
            <p:ph type="title"/>
          </p:nvPr>
        </p:nvSpPr>
        <p:spPr>
          <a:xfrm>
            <a:off x="490050" y="1994754"/>
            <a:ext cx="7979100" cy="27399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5600" b="1">
                <a:solidFill>
                  <a:srgbClr val="FFFFFF"/>
                </a:solidFill>
                <a:latin typeface="Google Sans"/>
                <a:ea typeface="Google Sans"/>
                <a:cs typeface="Google Sans"/>
                <a:sym typeface="Google Sans"/>
              </a:defRPr>
            </a:lvl1pPr>
            <a:lvl2pPr lvl="1" rtl="0">
              <a:spcBef>
                <a:spcPts val="0"/>
              </a:spcBef>
              <a:spcAft>
                <a:spcPts val="0"/>
              </a:spcAft>
              <a:buNone/>
              <a:defRPr sz="5600" b="1">
                <a:latin typeface="Questrial"/>
                <a:ea typeface="Questrial"/>
                <a:cs typeface="Questrial"/>
                <a:sym typeface="Questrial"/>
              </a:defRPr>
            </a:lvl2pPr>
            <a:lvl3pPr lvl="2" rtl="0">
              <a:spcBef>
                <a:spcPts val="0"/>
              </a:spcBef>
              <a:spcAft>
                <a:spcPts val="0"/>
              </a:spcAft>
              <a:buNone/>
              <a:defRPr sz="5600" b="1">
                <a:latin typeface="Questrial"/>
                <a:ea typeface="Questrial"/>
                <a:cs typeface="Questrial"/>
                <a:sym typeface="Questrial"/>
              </a:defRPr>
            </a:lvl3pPr>
            <a:lvl4pPr lvl="3" rtl="0">
              <a:spcBef>
                <a:spcPts val="0"/>
              </a:spcBef>
              <a:spcAft>
                <a:spcPts val="0"/>
              </a:spcAft>
              <a:buNone/>
              <a:defRPr sz="5600" b="1">
                <a:latin typeface="Questrial"/>
                <a:ea typeface="Questrial"/>
                <a:cs typeface="Questrial"/>
                <a:sym typeface="Questrial"/>
              </a:defRPr>
            </a:lvl4pPr>
            <a:lvl5pPr lvl="4" rtl="0">
              <a:spcBef>
                <a:spcPts val="0"/>
              </a:spcBef>
              <a:spcAft>
                <a:spcPts val="0"/>
              </a:spcAft>
              <a:buNone/>
              <a:defRPr sz="5600" b="1">
                <a:latin typeface="Questrial"/>
                <a:ea typeface="Questrial"/>
                <a:cs typeface="Questrial"/>
                <a:sym typeface="Questrial"/>
              </a:defRPr>
            </a:lvl5pPr>
            <a:lvl6pPr lvl="5" rtl="0">
              <a:spcBef>
                <a:spcPts val="0"/>
              </a:spcBef>
              <a:spcAft>
                <a:spcPts val="0"/>
              </a:spcAft>
              <a:buNone/>
              <a:defRPr sz="5600" b="1">
                <a:latin typeface="Questrial"/>
                <a:ea typeface="Questrial"/>
                <a:cs typeface="Questrial"/>
                <a:sym typeface="Questrial"/>
              </a:defRPr>
            </a:lvl6pPr>
            <a:lvl7pPr lvl="6" rtl="0">
              <a:spcBef>
                <a:spcPts val="0"/>
              </a:spcBef>
              <a:spcAft>
                <a:spcPts val="0"/>
              </a:spcAft>
              <a:buNone/>
              <a:defRPr sz="5600" b="1">
                <a:latin typeface="Questrial"/>
                <a:ea typeface="Questrial"/>
                <a:cs typeface="Questrial"/>
                <a:sym typeface="Questrial"/>
              </a:defRPr>
            </a:lvl7pPr>
            <a:lvl8pPr lvl="7" rtl="0">
              <a:spcBef>
                <a:spcPts val="0"/>
              </a:spcBef>
              <a:spcAft>
                <a:spcPts val="0"/>
              </a:spcAft>
              <a:buNone/>
              <a:defRPr sz="5600" b="1">
                <a:latin typeface="Questrial"/>
                <a:ea typeface="Questrial"/>
                <a:cs typeface="Questrial"/>
                <a:sym typeface="Questrial"/>
              </a:defRPr>
            </a:lvl8pPr>
            <a:lvl9pPr lvl="8" rtl="0">
              <a:spcBef>
                <a:spcPts val="0"/>
              </a:spcBef>
              <a:spcAft>
                <a:spcPts val="0"/>
              </a:spcAft>
              <a:buNone/>
              <a:defRPr sz="5600" b="1">
                <a:latin typeface="Questrial"/>
                <a:ea typeface="Questrial"/>
                <a:cs typeface="Questrial"/>
                <a:sym typeface="Quest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3-up with Headlines slide">
  <p:cSld name="CUSTOM_10_1_1_1_1_1_1_1">
    <p:bg>
      <p:bgPr>
        <a:solidFill>
          <a:srgbClr val="FFFFFF"/>
        </a:solidFill>
        <a:effectLst/>
      </p:bgPr>
    </p:bg>
    <p:spTree>
      <p:nvGrpSpPr>
        <p:cNvPr id="1" name="Shape 381"/>
        <p:cNvGrpSpPr/>
        <p:nvPr/>
      </p:nvGrpSpPr>
      <p:grpSpPr>
        <a:xfrm>
          <a:off x="0" y="0"/>
          <a:ext cx="0" cy="0"/>
          <a:chOff x="0" y="0"/>
          <a:chExt cx="0" cy="0"/>
        </a:xfrm>
      </p:grpSpPr>
      <p:sp>
        <p:nvSpPr>
          <p:cNvPr id="382" name="Google Shape;382;p59"/>
          <p:cNvSpPr/>
          <p:nvPr/>
        </p:nvSpPr>
        <p:spPr>
          <a:xfrm>
            <a:off x="0" y="0"/>
            <a:ext cx="30297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9"/>
          <p:cNvSpPr/>
          <p:nvPr/>
        </p:nvSpPr>
        <p:spPr>
          <a:xfrm>
            <a:off x="3059125" y="0"/>
            <a:ext cx="30297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9"/>
          <p:cNvSpPr/>
          <p:nvPr/>
        </p:nvSpPr>
        <p:spPr>
          <a:xfrm>
            <a:off x="6118250" y="0"/>
            <a:ext cx="30297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9"/>
          <p:cNvSpPr txBox="1">
            <a:spLocks noGrp="1"/>
          </p:cNvSpPr>
          <p:nvPr>
            <p:ph type="subTitle" idx="1"/>
          </p:nvPr>
        </p:nvSpPr>
        <p:spPr>
          <a:xfrm>
            <a:off x="499340" y="3883420"/>
            <a:ext cx="1970700" cy="9843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rgbClr val="FFFFFF"/>
                </a:solidFill>
                <a:latin typeface="Google Sans"/>
                <a:ea typeface="Google Sans"/>
                <a:cs typeface="Google Sans"/>
                <a:sym typeface="Google Sans"/>
              </a:defRPr>
            </a:lvl1pPr>
            <a:lvl2pPr lvl="1" rtl="0">
              <a:lnSpc>
                <a:spcPct val="90000"/>
              </a:lnSpc>
              <a:spcBef>
                <a:spcPts val="1600"/>
              </a:spcBef>
              <a:spcAft>
                <a:spcPts val="0"/>
              </a:spcAft>
              <a:buNone/>
              <a:defRPr/>
            </a:lvl2pPr>
            <a:lvl3pPr lvl="2" rtl="0">
              <a:lnSpc>
                <a:spcPct val="90000"/>
              </a:lnSpc>
              <a:spcBef>
                <a:spcPts val="1600"/>
              </a:spcBef>
              <a:spcAft>
                <a:spcPts val="0"/>
              </a:spcAft>
              <a:buNone/>
              <a:defRPr/>
            </a:lvl3pPr>
            <a:lvl4pPr lvl="3" rtl="0">
              <a:lnSpc>
                <a:spcPct val="90000"/>
              </a:lnSpc>
              <a:spcBef>
                <a:spcPts val="1600"/>
              </a:spcBef>
              <a:spcAft>
                <a:spcPts val="0"/>
              </a:spcAft>
              <a:buNone/>
              <a:defRPr/>
            </a:lvl4pPr>
            <a:lvl5pPr lvl="4" rtl="0">
              <a:lnSpc>
                <a:spcPct val="90000"/>
              </a:lnSpc>
              <a:spcBef>
                <a:spcPts val="1600"/>
              </a:spcBef>
              <a:spcAft>
                <a:spcPts val="0"/>
              </a:spcAft>
              <a:buNone/>
              <a:defRPr/>
            </a:lvl5pPr>
            <a:lvl6pPr lvl="5" rtl="0">
              <a:lnSpc>
                <a:spcPct val="90000"/>
              </a:lnSpc>
              <a:spcBef>
                <a:spcPts val="1600"/>
              </a:spcBef>
              <a:spcAft>
                <a:spcPts val="0"/>
              </a:spcAft>
              <a:buNone/>
              <a:defRPr/>
            </a:lvl6pPr>
            <a:lvl7pPr lvl="6" rtl="0">
              <a:lnSpc>
                <a:spcPct val="90000"/>
              </a:lnSpc>
              <a:spcBef>
                <a:spcPts val="1600"/>
              </a:spcBef>
              <a:spcAft>
                <a:spcPts val="0"/>
              </a:spcAft>
              <a:buNone/>
              <a:defRPr/>
            </a:lvl7pPr>
            <a:lvl8pPr lvl="7" rtl="0">
              <a:lnSpc>
                <a:spcPct val="90000"/>
              </a:lnSpc>
              <a:spcBef>
                <a:spcPts val="1600"/>
              </a:spcBef>
              <a:spcAft>
                <a:spcPts val="0"/>
              </a:spcAft>
              <a:buNone/>
              <a:defRPr/>
            </a:lvl8pPr>
            <a:lvl9pPr lvl="8" rtl="0">
              <a:lnSpc>
                <a:spcPct val="90000"/>
              </a:lnSpc>
              <a:spcBef>
                <a:spcPts val="1600"/>
              </a:spcBef>
              <a:spcAft>
                <a:spcPts val="1600"/>
              </a:spcAft>
              <a:buNone/>
              <a:defRPr/>
            </a:lvl9pPr>
          </a:lstStyle>
          <a:p>
            <a:endParaRPr/>
          </a:p>
        </p:txBody>
      </p:sp>
      <p:sp>
        <p:nvSpPr>
          <p:cNvPr id="386" name="Google Shape;386;p59"/>
          <p:cNvSpPr txBox="1">
            <a:spLocks noGrp="1"/>
          </p:cNvSpPr>
          <p:nvPr>
            <p:ph type="subTitle" idx="2"/>
          </p:nvPr>
        </p:nvSpPr>
        <p:spPr>
          <a:xfrm>
            <a:off x="3547020" y="3883420"/>
            <a:ext cx="1970700" cy="9843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rgbClr val="FFFFFF"/>
                </a:solidFill>
                <a:latin typeface="Google Sans"/>
                <a:ea typeface="Google Sans"/>
                <a:cs typeface="Google Sans"/>
                <a:sym typeface="Google Sans"/>
              </a:defRPr>
            </a:lvl1pPr>
            <a:lvl2pPr lvl="1" rtl="0">
              <a:lnSpc>
                <a:spcPct val="90000"/>
              </a:lnSpc>
              <a:spcBef>
                <a:spcPts val="1600"/>
              </a:spcBef>
              <a:spcAft>
                <a:spcPts val="0"/>
              </a:spcAft>
              <a:buNone/>
              <a:defRPr/>
            </a:lvl2pPr>
            <a:lvl3pPr lvl="2" rtl="0">
              <a:lnSpc>
                <a:spcPct val="90000"/>
              </a:lnSpc>
              <a:spcBef>
                <a:spcPts val="1600"/>
              </a:spcBef>
              <a:spcAft>
                <a:spcPts val="0"/>
              </a:spcAft>
              <a:buNone/>
              <a:defRPr/>
            </a:lvl3pPr>
            <a:lvl4pPr lvl="3" rtl="0">
              <a:lnSpc>
                <a:spcPct val="90000"/>
              </a:lnSpc>
              <a:spcBef>
                <a:spcPts val="1600"/>
              </a:spcBef>
              <a:spcAft>
                <a:spcPts val="0"/>
              </a:spcAft>
              <a:buNone/>
              <a:defRPr/>
            </a:lvl4pPr>
            <a:lvl5pPr lvl="4" rtl="0">
              <a:lnSpc>
                <a:spcPct val="90000"/>
              </a:lnSpc>
              <a:spcBef>
                <a:spcPts val="1600"/>
              </a:spcBef>
              <a:spcAft>
                <a:spcPts val="0"/>
              </a:spcAft>
              <a:buNone/>
              <a:defRPr/>
            </a:lvl5pPr>
            <a:lvl6pPr lvl="5" rtl="0">
              <a:lnSpc>
                <a:spcPct val="90000"/>
              </a:lnSpc>
              <a:spcBef>
                <a:spcPts val="1600"/>
              </a:spcBef>
              <a:spcAft>
                <a:spcPts val="0"/>
              </a:spcAft>
              <a:buNone/>
              <a:defRPr/>
            </a:lvl6pPr>
            <a:lvl7pPr lvl="6" rtl="0">
              <a:lnSpc>
                <a:spcPct val="90000"/>
              </a:lnSpc>
              <a:spcBef>
                <a:spcPts val="1600"/>
              </a:spcBef>
              <a:spcAft>
                <a:spcPts val="0"/>
              </a:spcAft>
              <a:buNone/>
              <a:defRPr/>
            </a:lvl7pPr>
            <a:lvl8pPr lvl="7" rtl="0">
              <a:lnSpc>
                <a:spcPct val="90000"/>
              </a:lnSpc>
              <a:spcBef>
                <a:spcPts val="1600"/>
              </a:spcBef>
              <a:spcAft>
                <a:spcPts val="0"/>
              </a:spcAft>
              <a:buNone/>
              <a:defRPr/>
            </a:lvl8pPr>
            <a:lvl9pPr lvl="8" rtl="0">
              <a:lnSpc>
                <a:spcPct val="90000"/>
              </a:lnSpc>
              <a:spcBef>
                <a:spcPts val="1600"/>
              </a:spcBef>
              <a:spcAft>
                <a:spcPts val="1600"/>
              </a:spcAft>
              <a:buNone/>
              <a:defRPr/>
            </a:lvl9pPr>
          </a:lstStyle>
          <a:p>
            <a:endParaRPr/>
          </a:p>
        </p:txBody>
      </p:sp>
      <p:sp>
        <p:nvSpPr>
          <p:cNvPr id="387" name="Google Shape;387;p59"/>
          <p:cNvSpPr txBox="1">
            <a:spLocks noGrp="1"/>
          </p:cNvSpPr>
          <p:nvPr>
            <p:ph type="subTitle" idx="3"/>
          </p:nvPr>
        </p:nvSpPr>
        <p:spPr>
          <a:xfrm>
            <a:off x="6599275" y="3883420"/>
            <a:ext cx="1970700" cy="9843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rgbClr val="FFFFFF"/>
                </a:solidFill>
                <a:latin typeface="Google Sans"/>
                <a:ea typeface="Google Sans"/>
                <a:cs typeface="Google Sans"/>
                <a:sym typeface="Google Sans"/>
              </a:defRPr>
            </a:lvl1pPr>
            <a:lvl2pPr lvl="1" rtl="0">
              <a:lnSpc>
                <a:spcPct val="90000"/>
              </a:lnSpc>
              <a:spcBef>
                <a:spcPts val="1600"/>
              </a:spcBef>
              <a:spcAft>
                <a:spcPts val="0"/>
              </a:spcAft>
              <a:buNone/>
              <a:defRPr/>
            </a:lvl2pPr>
            <a:lvl3pPr lvl="2" rtl="0">
              <a:lnSpc>
                <a:spcPct val="90000"/>
              </a:lnSpc>
              <a:spcBef>
                <a:spcPts val="1600"/>
              </a:spcBef>
              <a:spcAft>
                <a:spcPts val="0"/>
              </a:spcAft>
              <a:buNone/>
              <a:defRPr/>
            </a:lvl3pPr>
            <a:lvl4pPr lvl="3" rtl="0">
              <a:lnSpc>
                <a:spcPct val="90000"/>
              </a:lnSpc>
              <a:spcBef>
                <a:spcPts val="1600"/>
              </a:spcBef>
              <a:spcAft>
                <a:spcPts val="0"/>
              </a:spcAft>
              <a:buNone/>
              <a:defRPr/>
            </a:lvl4pPr>
            <a:lvl5pPr lvl="4" rtl="0">
              <a:lnSpc>
                <a:spcPct val="90000"/>
              </a:lnSpc>
              <a:spcBef>
                <a:spcPts val="1600"/>
              </a:spcBef>
              <a:spcAft>
                <a:spcPts val="0"/>
              </a:spcAft>
              <a:buNone/>
              <a:defRPr/>
            </a:lvl5pPr>
            <a:lvl6pPr lvl="5" rtl="0">
              <a:lnSpc>
                <a:spcPct val="90000"/>
              </a:lnSpc>
              <a:spcBef>
                <a:spcPts val="1600"/>
              </a:spcBef>
              <a:spcAft>
                <a:spcPts val="0"/>
              </a:spcAft>
              <a:buNone/>
              <a:defRPr/>
            </a:lvl6pPr>
            <a:lvl7pPr lvl="6" rtl="0">
              <a:lnSpc>
                <a:spcPct val="90000"/>
              </a:lnSpc>
              <a:spcBef>
                <a:spcPts val="1600"/>
              </a:spcBef>
              <a:spcAft>
                <a:spcPts val="0"/>
              </a:spcAft>
              <a:buNone/>
              <a:defRPr/>
            </a:lvl7pPr>
            <a:lvl8pPr lvl="7" rtl="0">
              <a:lnSpc>
                <a:spcPct val="90000"/>
              </a:lnSpc>
              <a:spcBef>
                <a:spcPts val="1600"/>
              </a:spcBef>
              <a:spcAft>
                <a:spcPts val="0"/>
              </a:spcAft>
              <a:buNone/>
              <a:defRPr/>
            </a:lvl8pPr>
            <a:lvl9pPr lvl="8" rtl="0">
              <a:lnSpc>
                <a:spcPct val="90000"/>
              </a:lnSpc>
              <a:spcBef>
                <a:spcPts val="1600"/>
              </a:spcBef>
              <a:spcAft>
                <a:spcPts val="1600"/>
              </a:spcAft>
              <a:buNone/>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5-up slide">
  <p:cSld name="CUSTOM_10_1_1_1_1_1_1_1_1">
    <p:bg>
      <p:bgPr>
        <a:solidFill>
          <a:srgbClr val="FFFFFF"/>
        </a:solidFill>
        <a:effectLst/>
      </p:bgPr>
    </p:bg>
    <p:spTree>
      <p:nvGrpSpPr>
        <p:cNvPr id="1" name="Shape 388"/>
        <p:cNvGrpSpPr/>
        <p:nvPr/>
      </p:nvGrpSpPr>
      <p:grpSpPr>
        <a:xfrm>
          <a:off x="0" y="0"/>
          <a:ext cx="0" cy="0"/>
          <a:chOff x="0" y="0"/>
          <a:chExt cx="0" cy="0"/>
        </a:xfrm>
      </p:grpSpPr>
      <p:pic>
        <p:nvPicPr>
          <p:cNvPr id="389" name="Google Shape;389;p60"/>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sp>
        <p:nvSpPr>
          <p:cNvPr id="390" name="Google Shape;390;p60"/>
          <p:cNvSpPr/>
          <p:nvPr/>
        </p:nvSpPr>
        <p:spPr>
          <a:xfrm>
            <a:off x="0" y="0"/>
            <a:ext cx="3549600" cy="2605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60"/>
          <p:cNvSpPr/>
          <p:nvPr/>
        </p:nvSpPr>
        <p:spPr>
          <a:xfrm>
            <a:off x="-5975" y="2633700"/>
            <a:ext cx="4564500" cy="25098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60"/>
          <p:cNvSpPr/>
          <p:nvPr/>
        </p:nvSpPr>
        <p:spPr>
          <a:xfrm>
            <a:off x="4585625" y="2633700"/>
            <a:ext cx="4564500" cy="25098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0"/>
          <p:cNvSpPr/>
          <p:nvPr/>
        </p:nvSpPr>
        <p:spPr>
          <a:xfrm>
            <a:off x="3580225" y="0"/>
            <a:ext cx="2660700" cy="2605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60"/>
          <p:cNvSpPr/>
          <p:nvPr/>
        </p:nvSpPr>
        <p:spPr>
          <a:xfrm>
            <a:off x="6271550" y="0"/>
            <a:ext cx="2872500" cy="2605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2-up slide">
  <p:cSld name="CUSTOM_10_1_1_1_1_1_1_1_1_1">
    <p:bg>
      <p:bgPr>
        <a:solidFill>
          <a:srgbClr val="FFFFFF"/>
        </a:solidFill>
        <a:effectLst/>
      </p:bgPr>
    </p:bg>
    <p:spTree>
      <p:nvGrpSpPr>
        <p:cNvPr id="1" name="Shape 395"/>
        <p:cNvGrpSpPr/>
        <p:nvPr/>
      </p:nvGrpSpPr>
      <p:grpSpPr>
        <a:xfrm>
          <a:off x="0" y="0"/>
          <a:ext cx="0" cy="0"/>
          <a:chOff x="0" y="0"/>
          <a:chExt cx="0" cy="0"/>
        </a:xfrm>
      </p:grpSpPr>
      <p:sp>
        <p:nvSpPr>
          <p:cNvPr id="396" name="Google Shape;396;p61"/>
          <p:cNvSpPr/>
          <p:nvPr/>
        </p:nvSpPr>
        <p:spPr>
          <a:xfrm>
            <a:off x="0" y="0"/>
            <a:ext cx="45438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1"/>
          <p:cNvSpPr/>
          <p:nvPr/>
        </p:nvSpPr>
        <p:spPr>
          <a:xfrm>
            <a:off x="4601438" y="0"/>
            <a:ext cx="45438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Full-bleed Image slide">
  <p:cSld name="CUSTOM_10_1_1_1_1_1_1_1_1_1_1">
    <p:bg>
      <p:bgPr>
        <a:solidFill>
          <a:srgbClr val="FFFFFF"/>
        </a:solidFill>
        <a:effectLst/>
      </p:bgPr>
    </p:bg>
    <p:spTree>
      <p:nvGrpSpPr>
        <p:cNvPr id="1" name="Shape 398"/>
        <p:cNvGrpSpPr/>
        <p:nvPr/>
      </p:nvGrpSpPr>
      <p:grpSpPr>
        <a:xfrm>
          <a:off x="0" y="0"/>
          <a:ext cx="0" cy="0"/>
          <a:chOff x="0" y="0"/>
          <a:chExt cx="0" cy="0"/>
        </a:xfrm>
      </p:grpSpPr>
      <p:pic>
        <p:nvPicPr>
          <p:cNvPr id="399" name="Google Shape;399;p62"/>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sp>
        <p:nvSpPr>
          <p:cNvPr id="400" name="Google Shape;400;p62"/>
          <p:cNvSpPr/>
          <p:nvPr/>
        </p:nvSpPr>
        <p:spPr>
          <a:xfrm>
            <a:off x="0" y="0"/>
            <a:ext cx="91440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Full-bleed Image with Headline slide">
  <p:cSld name="CUSTOM_10_1_1_1_1_1_1_1_1_1_1_1">
    <p:bg>
      <p:bgPr>
        <a:solidFill>
          <a:srgbClr val="FFFFFF"/>
        </a:solidFill>
        <a:effectLst/>
      </p:bgPr>
    </p:bg>
    <p:spTree>
      <p:nvGrpSpPr>
        <p:cNvPr id="1" name="Shape 401"/>
        <p:cNvGrpSpPr/>
        <p:nvPr/>
      </p:nvGrpSpPr>
      <p:grpSpPr>
        <a:xfrm>
          <a:off x="0" y="0"/>
          <a:ext cx="0" cy="0"/>
          <a:chOff x="0" y="0"/>
          <a:chExt cx="0" cy="0"/>
        </a:xfrm>
      </p:grpSpPr>
      <p:sp>
        <p:nvSpPr>
          <p:cNvPr id="402" name="Google Shape;402;p63"/>
          <p:cNvSpPr/>
          <p:nvPr/>
        </p:nvSpPr>
        <p:spPr>
          <a:xfrm>
            <a:off x="0" y="0"/>
            <a:ext cx="91440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3"/>
          <p:cNvSpPr txBox="1">
            <a:spLocks noGrp="1"/>
          </p:cNvSpPr>
          <p:nvPr>
            <p:ph type="title"/>
          </p:nvPr>
        </p:nvSpPr>
        <p:spPr>
          <a:xfrm>
            <a:off x="490250" y="3318950"/>
            <a:ext cx="7295400" cy="1298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Clr>
                <a:srgbClr val="FFFFFF"/>
              </a:buClr>
              <a:buSzPts val="4000"/>
              <a:buFont typeface="Google Sans"/>
              <a:buNone/>
              <a:defRPr sz="4000" b="1">
                <a:solidFill>
                  <a:srgbClr val="FFFFFF"/>
                </a:solidFill>
                <a:latin typeface="Google Sans"/>
                <a:ea typeface="Google Sans"/>
                <a:cs typeface="Google Sans"/>
                <a:sym typeface="Google Sans"/>
              </a:defRPr>
            </a:lvl1pPr>
            <a:lvl2pPr lvl="1"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2pPr>
            <a:lvl3pPr lvl="2"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3pPr>
            <a:lvl4pPr lvl="3"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4pPr>
            <a:lvl5pPr lvl="4"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5pPr>
            <a:lvl6pPr lvl="5"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6pPr>
            <a:lvl7pPr lvl="6"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7pPr>
            <a:lvl8pPr lvl="7"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8pPr>
            <a:lvl9pPr lvl="8"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9pPr>
          </a:lstStyle>
          <a:p>
            <a:endParaRPr/>
          </a:p>
        </p:txBody>
      </p:sp>
      <p:pic>
        <p:nvPicPr>
          <p:cNvPr id="404" name="Google Shape;404;p63"/>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Full-bleed Video slide">
  <p:cSld name="CUSTOM_55">
    <p:bg>
      <p:bgPr>
        <a:solidFill>
          <a:srgbClr val="CCCCCC"/>
        </a:solidFill>
        <a:effectLst/>
      </p:bgPr>
    </p:bg>
    <p:spTree>
      <p:nvGrpSpPr>
        <p:cNvPr id="1" name="Shape 405"/>
        <p:cNvGrpSpPr/>
        <p:nvPr/>
      </p:nvGrpSpPr>
      <p:grpSpPr>
        <a:xfrm>
          <a:off x="0" y="0"/>
          <a:ext cx="0" cy="0"/>
          <a:chOff x="0" y="0"/>
          <a:chExt cx="0" cy="0"/>
        </a:xfrm>
      </p:grpSpPr>
      <p:sp>
        <p:nvSpPr>
          <p:cNvPr id="406" name="Google Shape;406;p64"/>
          <p:cNvSpPr/>
          <p:nvPr/>
        </p:nvSpPr>
        <p:spPr>
          <a:xfrm>
            <a:off x="4221000" y="2217300"/>
            <a:ext cx="708900" cy="708900"/>
          </a:xfrm>
          <a:prstGeom prst="rect">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C78D8"/>
              </a:solidFill>
            </a:endParaRPr>
          </a:p>
        </p:txBody>
      </p:sp>
      <p:sp>
        <p:nvSpPr>
          <p:cNvPr id="407" name="Google Shape;407;p64"/>
          <p:cNvSpPr/>
          <p:nvPr/>
        </p:nvSpPr>
        <p:spPr>
          <a:xfrm rot="5400000">
            <a:off x="4505825" y="2508475"/>
            <a:ext cx="151800" cy="131400"/>
          </a:xfrm>
          <a:prstGeom prst="triangle">
            <a:avLst>
              <a:gd name="adj" fmla="val 50000"/>
            </a:avLst>
          </a:prstGeom>
          <a:solidFill>
            <a:srgbClr val="FFFFFF"/>
          </a:solidFill>
          <a:ln w="9525" cap="flat" cmpd="sng">
            <a:solidFill>
              <a:srgbClr val="F6F7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8" name="Google Shape;408;p64"/>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Full-bleed Image with Text Box (Left) slide">
  <p:cSld name="CUSTOM_56_1">
    <p:bg>
      <p:bgPr>
        <a:solidFill>
          <a:srgbClr val="CCCCCC"/>
        </a:solidFill>
        <a:effectLst/>
      </p:bgPr>
    </p:bg>
    <p:spTree>
      <p:nvGrpSpPr>
        <p:cNvPr id="1" name="Shape 409"/>
        <p:cNvGrpSpPr/>
        <p:nvPr/>
      </p:nvGrpSpPr>
      <p:grpSpPr>
        <a:xfrm>
          <a:off x="0" y="0"/>
          <a:ext cx="0" cy="0"/>
          <a:chOff x="0" y="0"/>
          <a:chExt cx="0" cy="0"/>
        </a:xfrm>
      </p:grpSpPr>
      <p:sp>
        <p:nvSpPr>
          <p:cNvPr id="410" name="Google Shape;410;p65"/>
          <p:cNvSpPr/>
          <p:nvPr/>
        </p:nvSpPr>
        <p:spPr>
          <a:xfrm>
            <a:off x="596641" y="679475"/>
            <a:ext cx="3048517" cy="3823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5"/>
          <p:cNvSpPr txBox="1">
            <a:spLocks noGrp="1"/>
          </p:cNvSpPr>
          <p:nvPr>
            <p:ph type="title"/>
          </p:nvPr>
        </p:nvSpPr>
        <p:spPr>
          <a:xfrm>
            <a:off x="886229" y="1371650"/>
            <a:ext cx="2146500" cy="9144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b="1">
                <a:solidFill>
                  <a:srgbClr val="FFFFFF"/>
                </a:solidFill>
                <a:latin typeface="Google Sans"/>
                <a:ea typeface="Google Sans"/>
                <a:cs typeface="Google Sans"/>
                <a:sym typeface="Google Sans"/>
              </a:defRPr>
            </a:lvl1pPr>
            <a:lvl2pPr lvl="1" rtl="0">
              <a:lnSpc>
                <a:spcPct val="90000"/>
              </a:lnSpc>
              <a:spcBef>
                <a:spcPts val="0"/>
              </a:spcBef>
              <a:spcAft>
                <a:spcPts val="0"/>
              </a:spcAft>
              <a:buNone/>
              <a:defRPr>
                <a:solidFill>
                  <a:srgbClr val="FFFFFF"/>
                </a:solidFill>
                <a:latin typeface="Roboto Black"/>
                <a:ea typeface="Roboto Black"/>
                <a:cs typeface="Roboto Black"/>
                <a:sym typeface="Roboto Black"/>
              </a:defRPr>
            </a:lvl2pPr>
            <a:lvl3pPr lvl="2" rtl="0">
              <a:lnSpc>
                <a:spcPct val="90000"/>
              </a:lnSpc>
              <a:spcBef>
                <a:spcPts val="0"/>
              </a:spcBef>
              <a:spcAft>
                <a:spcPts val="0"/>
              </a:spcAft>
              <a:buNone/>
              <a:defRPr>
                <a:solidFill>
                  <a:srgbClr val="FFFFFF"/>
                </a:solidFill>
                <a:latin typeface="Roboto Black"/>
                <a:ea typeface="Roboto Black"/>
                <a:cs typeface="Roboto Black"/>
                <a:sym typeface="Roboto Black"/>
              </a:defRPr>
            </a:lvl3pPr>
            <a:lvl4pPr lvl="3" rtl="0">
              <a:lnSpc>
                <a:spcPct val="90000"/>
              </a:lnSpc>
              <a:spcBef>
                <a:spcPts val="0"/>
              </a:spcBef>
              <a:spcAft>
                <a:spcPts val="0"/>
              </a:spcAft>
              <a:buNone/>
              <a:defRPr>
                <a:solidFill>
                  <a:srgbClr val="FFFFFF"/>
                </a:solidFill>
                <a:latin typeface="Roboto Black"/>
                <a:ea typeface="Roboto Black"/>
                <a:cs typeface="Roboto Black"/>
                <a:sym typeface="Roboto Black"/>
              </a:defRPr>
            </a:lvl4pPr>
            <a:lvl5pPr lvl="4" rtl="0">
              <a:lnSpc>
                <a:spcPct val="90000"/>
              </a:lnSpc>
              <a:spcBef>
                <a:spcPts val="0"/>
              </a:spcBef>
              <a:spcAft>
                <a:spcPts val="0"/>
              </a:spcAft>
              <a:buNone/>
              <a:defRPr>
                <a:solidFill>
                  <a:srgbClr val="FFFFFF"/>
                </a:solidFill>
                <a:latin typeface="Roboto Black"/>
                <a:ea typeface="Roboto Black"/>
                <a:cs typeface="Roboto Black"/>
                <a:sym typeface="Roboto Black"/>
              </a:defRPr>
            </a:lvl5pPr>
            <a:lvl6pPr lvl="5" rtl="0">
              <a:lnSpc>
                <a:spcPct val="90000"/>
              </a:lnSpc>
              <a:spcBef>
                <a:spcPts val="0"/>
              </a:spcBef>
              <a:spcAft>
                <a:spcPts val="0"/>
              </a:spcAft>
              <a:buNone/>
              <a:defRPr>
                <a:solidFill>
                  <a:srgbClr val="FFFFFF"/>
                </a:solidFill>
                <a:latin typeface="Roboto Black"/>
                <a:ea typeface="Roboto Black"/>
                <a:cs typeface="Roboto Black"/>
                <a:sym typeface="Roboto Black"/>
              </a:defRPr>
            </a:lvl6pPr>
            <a:lvl7pPr lvl="6" rtl="0">
              <a:lnSpc>
                <a:spcPct val="90000"/>
              </a:lnSpc>
              <a:spcBef>
                <a:spcPts val="0"/>
              </a:spcBef>
              <a:spcAft>
                <a:spcPts val="0"/>
              </a:spcAft>
              <a:buNone/>
              <a:defRPr>
                <a:solidFill>
                  <a:srgbClr val="FFFFFF"/>
                </a:solidFill>
                <a:latin typeface="Roboto Black"/>
                <a:ea typeface="Roboto Black"/>
                <a:cs typeface="Roboto Black"/>
                <a:sym typeface="Roboto Black"/>
              </a:defRPr>
            </a:lvl7pPr>
            <a:lvl8pPr lvl="7" rtl="0">
              <a:lnSpc>
                <a:spcPct val="90000"/>
              </a:lnSpc>
              <a:spcBef>
                <a:spcPts val="0"/>
              </a:spcBef>
              <a:spcAft>
                <a:spcPts val="0"/>
              </a:spcAft>
              <a:buNone/>
              <a:defRPr>
                <a:solidFill>
                  <a:srgbClr val="FFFFFF"/>
                </a:solidFill>
                <a:latin typeface="Roboto Black"/>
                <a:ea typeface="Roboto Black"/>
                <a:cs typeface="Roboto Black"/>
                <a:sym typeface="Roboto Black"/>
              </a:defRPr>
            </a:lvl8pPr>
            <a:lvl9pPr lvl="8" rtl="0">
              <a:lnSpc>
                <a:spcPct val="90000"/>
              </a:lnSpc>
              <a:spcBef>
                <a:spcPts val="0"/>
              </a:spcBef>
              <a:spcAft>
                <a:spcPts val="0"/>
              </a:spcAft>
              <a:buNone/>
              <a:defRPr>
                <a:solidFill>
                  <a:srgbClr val="FFFFFF"/>
                </a:solidFill>
                <a:latin typeface="Roboto Black"/>
                <a:ea typeface="Roboto Black"/>
                <a:cs typeface="Roboto Black"/>
                <a:sym typeface="Roboto Black"/>
              </a:defRPr>
            </a:lvl9pPr>
          </a:lstStyle>
          <a:p>
            <a:endParaRPr/>
          </a:p>
        </p:txBody>
      </p:sp>
      <p:sp>
        <p:nvSpPr>
          <p:cNvPr id="412" name="Google Shape;412;p65"/>
          <p:cNvSpPr txBox="1">
            <a:spLocks noGrp="1"/>
          </p:cNvSpPr>
          <p:nvPr>
            <p:ph type="body" idx="1"/>
          </p:nvPr>
        </p:nvSpPr>
        <p:spPr>
          <a:xfrm>
            <a:off x="926599" y="2332000"/>
            <a:ext cx="2146500" cy="1849500"/>
          </a:xfrm>
          <a:prstGeom prst="rect">
            <a:avLst/>
          </a:prstGeom>
        </p:spPr>
        <p:txBody>
          <a:bodyPr spcFirstLastPara="1" wrap="square" lIns="91425" tIns="91425" rIns="91425" bIns="91425" anchor="t" anchorCtr="0">
            <a:noAutofit/>
          </a:bodyPr>
          <a:lstStyle>
            <a:lvl1pPr marL="457200" lvl="0" indent="-292100" rtl="0">
              <a:lnSpc>
                <a:spcPct val="90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2pPr>
            <a:lvl3pPr marL="1371600" lvl="2"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3pPr>
            <a:lvl4pPr marL="1828800" lvl="3"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5pPr>
            <a:lvl6pPr marL="2743200" lvl="5"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6pPr>
            <a:lvl7pPr marL="3200400" lvl="6"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8pPr>
            <a:lvl9pPr marL="4114800" lvl="8" indent="-292100" rtl="0">
              <a:lnSpc>
                <a:spcPct val="90000"/>
              </a:lnSpc>
              <a:spcBef>
                <a:spcPts val="1600"/>
              </a:spcBef>
              <a:spcAft>
                <a:spcPts val="1600"/>
              </a:spcAft>
              <a:buClr>
                <a:srgbClr val="FFFFFF"/>
              </a:buClr>
              <a:buSzPts val="1000"/>
              <a:buFont typeface="Roboto"/>
              <a:buChar char="■"/>
              <a:defRPr sz="1000">
                <a:solidFill>
                  <a:srgbClr val="FFFFFF"/>
                </a:solidFill>
                <a:latin typeface="Roboto"/>
                <a:ea typeface="Roboto"/>
                <a:cs typeface="Roboto"/>
                <a:sym typeface="Roboto"/>
              </a:defRPr>
            </a:lvl9pPr>
          </a:lstStyle>
          <a:p>
            <a:endParaRPr/>
          </a:p>
        </p:txBody>
      </p:sp>
      <p:sp>
        <p:nvSpPr>
          <p:cNvPr id="413" name="Google Shape;413;p65"/>
          <p:cNvSpPr txBox="1">
            <a:spLocks noGrp="1"/>
          </p:cNvSpPr>
          <p:nvPr>
            <p:ph type="title" idx="2"/>
          </p:nvPr>
        </p:nvSpPr>
        <p:spPr>
          <a:xfrm>
            <a:off x="892775" y="91445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B7B7B7"/>
                </a:solidFill>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Alt Statement slide">
  <p:cSld name="TITLE_AND_BODY_1_1_1">
    <p:bg>
      <p:bgPr>
        <a:solidFill>
          <a:srgbClr val="FFFFFF"/>
        </a:solidFill>
        <a:effectLst/>
      </p:bgPr>
    </p:bg>
    <p:spTree>
      <p:nvGrpSpPr>
        <p:cNvPr id="1" name="Shape 47"/>
        <p:cNvGrpSpPr/>
        <p:nvPr/>
      </p:nvGrpSpPr>
      <p:grpSpPr>
        <a:xfrm>
          <a:off x="0" y="0"/>
          <a:ext cx="0" cy="0"/>
          <a:chOff x="0" y="0"/>
          <a:chExt cx="0" cy="0"/>
        </a:xfrm>
      </p:grpSpPr>
      <p:sp>
        <p:nvSpPr>
          <p:cNvPr id="48" name="Google Shape;48;p10"/>
          <p:cNvSpPr txBox="1">
            <a:spLocks noGrp="1"/>
          </p:cNvSpPr>
          <p:nvPr>
            <p:ph type="title"/>
          </p:nvPr>
        </p:nvSpPr>
        <p:spPr>
          <a:xfrm>
            <a:off x="472970" y="1987500"/>
            <a:ext cx="7902600" cy="24423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3600">
                <a:solidFill>
                  <a:schemeClr val="dk2"/>
                </a:solidFill>
                <a:latin typeface="Roboto"/>
                <a:ea typeface="Roboto"/>
                <a:cs typeface="Roboto"/>
                <a:sym typeface="Roboto"/>
              </a:defRPr>
            </a:lvl1pPr>
            <a:lvl2pPr lvl="1" rtl="0">
              <a:lnSpc>
                <a:spcPct val="80000"/>
              </a:lnSpc>
              <a:spcBef>
                <a:spcPts val="0"/>
              </a:spcBef>
              <a:spcAft>
                <a:spcPts val="0"/>
              </a:spcAft>
              <a:buNone/>
              <a:defRPr>
                <a:solidFill>
                  <a:srgbClr val="3C4043"/>
                </a:solidFill>
              </a:defRPr>
            </a:lvl2pPr>
            <a:lvl3pPr lvl="2" rtl="0">
              <a:lnSpc>
                <a:spcPct val="80000"/>
              </a:lnSpc>
              <a:spcBef>
                <a:spcPts val="0"/>
              </a:spcBef>
              <a:spcAft>
                <a:spcPts val="0"/>
              </a:spcAft>
              <a:buNone/>
              <a:defRPr>
                <a:solidFill>
                  <a:srgbClr val="3C4043"/>
                </a:solidFill>
              </a:defRPr>
            </a:lvl3pPr>
            <a:lvl4pPr lvl="3" rtl="0">
              <a:lnSpc>
                <a:spcPct val="80000"/>
              </a:lnSpc>
              <a:spcBef>
                <a:spcPts val="0"/>
              </a:spcBef>
              <a:spcAft>
                <a:spcPts val="0"/>
              </a:spcAft>
              <a:buNone/>
              <a:defRPr>
                <a:solidFill>
                  <a:srgbClr val="3C4043"/>
                </a:solidFill>
              </a:defRPr>
            </a:lvl4pPr>
            <a:lvl5pPr lvl="4" rtl="0">
              <a:lnSpc>
                <a:spcPct val="80000"/>
              </a:lnSpc>
              <a:spcBef>
                <a:spcPts val="0"/>
              </a:spcBef>
              <a:spcAft>
                <a:spcPts val="0"/>
              </a:spcAft>
              <a:buNone/>
              <a:defRPr>
                <a:solidFill>
                  <a:srgbClr val="3C4043"/>
                </a:solidFill>
              </a:defRPr>
            </a:lvl5pPr>
            <a:lvl6pPr lvl="5" rtl="0">
              <a:lnSpc>
                <a:spcPct val="80000"/>
              </a:lnSpc>
              <a:spcBef>
                <a:spcPts val="0"/>
              </a:spcBef>
              <a:spcAft>
                <a:spcPts val="0"/>
              </a:spcAft>
              <a:buNone/>
              <a:defRPr>
                <a:solidFill>
                  <a:srgbClr val="3C4043"/>
                </a:solidFill>
              </a:defRPr>
            </a:lvl6pPr>
            <a:lvl7pPr lvl="6" rtl="0">
              <a:lnSpc>
                <a:spcPct val="80000"/>
              </a:lnSpc>
              <a:spcBef>
                <a:spcPts val="0"/>
              </a:spcBef>
              <a:spcAft>
                <a:spcPts val="0"/>
              </a:spcAft>
              <a:buNone/>
              <a:defRPr>
                <a:solidFill>
                  <a:srgbClr val="3C4043"/>
                </a:solidFill>
              </a:defRPr>
            </a:lvl7pPr>
            <a:lvl8pPr lvl="7" rtl="0">
              <a:lnSpc>
                <a:spcPct val="80000"/>
              </a:lnSpc>
              <a:spcBef>
                <a:spcPts val="0"/>
              </a:spcBef>
              <a:spcAft>
                <a:spcPts val="0"/>
              </a:spcAft>
              <a:buNone/>
              <a:defRPr>
                <a:solidFill>
                  <a:srgbClr val="3C4043"/>
                </a:solidFill>
              </a:defRPr>
            </a:lvl8pPr>
            <a:lvl9pPr lvl="8" rtl="0">
              <a:lnSpc>
                <a:spcPct val="80000"/>
              </a:lnSpc>
              <a:spcBef>
                <a:spcPts val="0"/>
              </a:spcBef>
              <a:spcAft>
                <a:spcPts val="0"/>
              </a:spcAft>
              <a:buNone/>
              <a:defRPr>
                <a:solidFill>
                  <a:srgbClr val="3C4043"/>
                </a:solidFill>
              </a:defRPr>
            </a:lvl9pPr>
          </a:lstStyle>
          <a:p>
            <a:endParaRPr/>
          </a:p>
        </p:txBody>
      </p:sp>
      <p:pic>
        <p:nvPicPr>
          <p:cNvPr id="49" name="Google Shape;49;p10"/>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pic>
        <p:nvPicPr>
          <p:cNvPr id="50" name="Google Shape;50;p10"/>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guide id="2" orient="horz" pos="2736">
          <p15:clr>
            <a:srgbClr val="FA7B17"/>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Full-bleed Image with Text Box (Left) slide">
  <p:cSld name="CUSTOM_56_1_1">
    <p:bg>
      <p:bgPr>
        <a:solidFill>
          <a:srgbClr val="CCCCCC"/>
        </a:solidFill>
        <a:effectLst/>
      </p:bgPr>
    </p:bg>
    <p:spTree>
      <p:nvGrpSpPr>
        <p:cNvPr id="1" name="Shape 414"/>
        <p:cNvGrpSpPr/>
        <p:nvPr/>
      </p:nvGrpSpPr>
      <p:grpSpPr>
        <a:xfrm>
          <a:off x="0" y="0"/>
          <a:ext cx="0" cy="0"/>
          <a:chOff x="0" y="0"/>
          <a:chExt cx="0" cy="0"/>
        </a:xfrm>
      </p:grpSpPr>
      <p:sp>
        <p:nvSpPr>
          <p:cNvPr id="415" name="Google Shape;415;p66"/>
          <p:cNvSpPr/>
          <p:nvPr/>
        </p:nvSpPr>
        <p:spPr>
          <a:xfrm>
            <a:off x="5735842" y="679475"/>
            <a:ext cx="2775600" cy="3823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6"/>
          <p:cNvSpPr txBox="1">
            <a:spLocks noGrp="1"/>
          </p:cNvSpPr>
          <p:nvPr>
            <p:ph type="title"/>
          </p:nvPr>
        </p:nvSpPr>
        <p:spPr>
          <a:xfrm>
            <a:off x="6025429" y="1371650"/>
            <a:ext cx="2146500" cy="9144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b="1">
                <a:solidFill>
                  <a:srgbClr val="FFFFFF"/>
                </a:solidFill>
                <a:latin typeface="Google Sans"/>
                <a:ea typeface="Google Sans"/>
                <a:cs typeface="Google Sans"/>
                <a:sym typeface="Google Sans"/>
              </a:defRPr>
            </a:lvl1pPr>
            <a:lvl2pPr lvl="1" rtl="0">
              <a:lnSpc>
                <a:spcPct val="90000"/>
              </a:lnSpc>
              <a:spcBef>
                <a:spcPts val="0"/>
              </a:spcBef>
              <a:spcAft>
                <a:spcPts val="0"/>
              </a:spcAft>
              <a:buNone/>
              <a:defRPr>
                <a:solidFill>
                  <a:srgbClr val="FFFFFF"/>
                </a:solidFill>
                <a:latin typeface="Roboto Black"/>
                <a:ea typeface="Roboto Black"/>
                <a:cs typeface="Roboto Black"/>
                <a:sym typeface="Roboto Black"/>
              </a:defRPr>
            </a:lvl2pPr>
            <a:lvl3pPr lvl="2" rtl="0">
              <a:lnSpc>
                <a:spcPct val="90000"/>
              </a:lnSpc>
              <a:spcBef>
                <a:spcPts val="0"/>
              </a:spcBef>
              <a:spcAft>
                <a:spcPts val="0"/>
              </a:spcAft>
              <a:buNone/>
              <a:defRPr>
                <a:solidFill>
                  <a:srgbClr val="FFFFFF"/>
                </a:solidFill>
                <a:latin typeface="Roboto Black"/>
                <a:ea typeface="Roboto Black"/>
                <a:cs typeface="Roboto Black"/>
                <a:sym typeface="Roboto Black"/>
              </a:defRPr>
            </a:lvl3pPr>
            <a:lvl4pPr lvl="3" rtl="0">
              <a:lnSpc>
                <a:spcPct val="90000"/>
              </a:lnSpc>
              <a:spcBef>
                <a:spcPts val="0"/>
              </a:spcBef>
              <a:spcAft>
                <a:spcPts val="0"/>
              </a:spcAft>
              <a:buNone/>
              <a:defRPr>
                <a:solidFill>
                  <a:srgbClr val="FFFFFF"/>
                </a:solidFill>
                <a:latin typeface="Roboto Black"/>
                <a:ea typeface="Roboto Black"/>
                <a:cs typeface="Roboto Black"/>
                <a:sym typeface="Roboto Black"/>
              </a:defRPr>
            </a:lvl4pPr>
            <a:lvl5pPr lvl="4" rtl="0">
              <a:lnSpc>
                <a:spcPct val="90000"/>
              </a:lnSpc>
              <a:spcBef>
                <a:spcPts val="0"/>
              </a:spcBef>
              <a:spcAft>
                <a:spcPts val="0"/>
              </a:spcAft>
              <a:buNone/>
              <a:defRPr>
                <a:solidFill>
                  <a:srgbClr val="FFFFFF"/>
                </a:solidFill>
                <a:latin typeface="Roboto Black"/>
                <a:ea typeface="Roboto Black"/>
                <a:cs typeface="Roboto Black"/>
                <a:sym typeface="Roboto Black"/>
              </a:defRPr>
            </a:lvl5pPr>
            <a:lvl6pPr lvl="5" rtl="0">
              <a:lnSpc>
                <a:spcPct val="90000"/>
              </a:lnSpc>
              <a:spcBef>
                <a:spcPts val="0"/>
              </a:spcBef>
              <a:spcAft>
                <a:spcPts val="0"/>
              </a:spcAft>
              <a:buNone/>
              <a:defRPr>
                <a:solidFill>
                  <a:srgbClr val="FFFFFF"/>
                </a:solidFill>
                <a:latin typeface="Roboto Black"/>
                <a:ea typeface="Roboto Black"/>
                <a:cs typeface="Roboto Black"/>
                <a:sym typeface="Roboto Black"/>
              </a:defRPr>
            </a:lvl6pPr>
            <a:lvl7pPr lvl="6" rtl="0">
              <a:lnSpc>
                <a:spcPct val="90000"/>
              </a:lnSpc>
              <a:spcBef>
                <a:spcPts val="0"/>
              </a:spcBef>
              <a:spcAft>
                <a:spcPts val="0"/>
              </a:spcAft>
              <a:buNone/>
              <a:defRPr>
                <a:solidFill>
                  <a:srgbClr val="FFFFFF"/>
                </a:solidFill>
                <a:latin typeface="Roboto Black"/>
                <a:ea typeface="Roboto Black"/>
                <a:cs typeface="Roboto Black"/>
                <a:sym typeface="Roboto Black"/>
              </a:defRPr>
            </a:lvl7pPr>
            <a:lvl8pPr lvl="7" rtl="0">
              <a:lnSpc>
                <a:spcPct val="90000"/>
              </a:lnSpc>
              <a:spcBef>
                <a:spcPts val="0"/>
              </a:spcBef>
              <a:spcAft>
                <a:spcPts val="0"/>
              </a:spcAft>
              <a:buNone/>
              <a:defRPr>
                <a:solidFill>
                  <a:srgbClr val="FFFFFF"/>
                </a:solidFill>
                <a:latin typeface="Roboto Black"/>
                <a:ea typeface="Roboto Black"/>
                <a:cs typeface="Roboto Black"/>
                <a:sym typeface="Roboto Black"/>
              </a:defRPr>
            </a:lvl8pPr>
            <a:lvl9pPr lvl="8" rtl="0">
              <a:lnSpc>
                <a:spcPct val="90000"/>
              </a:lnSpc>
              <a:spcBef>
                <a:spcPts val="0"/>
              </a:spcBef>
              <a:spcAft>
                <a:spcPts val="0"/>
              </a:spcAft>
              <a:buNone/>
              <a:defRPr>
                <a:solidFill>
                  <a:srgbClr val="FFFFFF"/>
                </a:solidFill>
                <a:latin typeface="Roboto Black"/>
                <a:ea typeface="Roboto Black"/>
                <a:cs typeface="Roboto Black"/>
                <a:sym typeface="Roboto Black"/>
              </a:defRPr>
            </a:lvl9pPr>
          </a:lstStyle>
          <a:p>
            <a:endParaRPr/>
          </a:p>
        </p:txBody>
      </p:sp>
      <p:sp>
        <p:nvSpPr>
          <p:cNvPr id="417" name="Google Shape;417;p66"/>
          <p:cNvSpPr txBox="1">
            <a:spLocks noGrp="1"/>
          </p:cNvSpPr>
          <p:nvPr>
            <p:ph type="body" idx="1"/>
          </p:nvPr>
        </p:nvSpPr>
        <p:spPr>
          <a:xfrm>
            <a:off x="6065799" y="2332000"/>
            <a:ext cx="2146500" cy="1849500"/>
          </a:xfrm>
          <a:prstGeom prst="rect">
            <a:avLst/>
          </a:prstGeom>
        </p:spPr>
        <p:txBody>
          <a:bodyPr spcFirstLastPara="1" wrap="square" lIns="91425" tIns="91425" rIns="91425" bIns="91425" anchor="t" anchorCtr="0">
            <a:noAutofit/>
          </a:bodyPr>
          <a:lstStyle>
            <a:lvl1pPr marL="457200" lvl="0" indent="-292100" rtl="0">
              <a:lnSpc>
                <a:spcPct val="90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2pPr>
            <a:lvl3pPr marL="1371600" lvl="2"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3pPr>
            <a:lvl4pPr marL="1828800" lvl="3"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5pPr>
            <a:lvl6pPr marL="2743200" lvl="5"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6pPr>
            <a:lvl7pPr marL="3200400" lvl="6"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8pPr>
            <a:lvl9pPr marL="4114800" lvl="8" indent="-292100" rtl="0">
              <a:lnSpc>
                <a:spcPct val="90000"/>
              </a:lnSpc>
              <a:spcBef>
                <a:spcPts val="1600"/>
              </a:spcBef>
              <a:spcAft>
                <a:spcPts val="1600"/>
              </a:spcAft>
              <a:buClr>
                <a:srgbClr val="FFFFFF"/>
              </a:buClr>
              <a:buSzPts val="1000"/>
              <a:buFont typeface="Roboto"/>
              <a:buChar char="■"/>
              <a:defRPr sz="1000">
                <a:solidFill>
                  <a:srgbClr val="FFFFFF"/>
                </a:solidFill>
                <a:latin typeface="Roboto"/>
                <a:ea typeface="Roboto"/>
                <a:cs typeface="Roboto"/>
                <a:sym typeface="Roboto"/>
              </a:defRPr>
            </a:lvl9pPr>
          </a:lstStyle>
          <a:p>
            <a:endParaRPr/>
          </a:p>
        </p:txBody>
      </p:sp>
      <p:sp>
        <p:nvSpPr>
          <p:cNvPr id="418" name="Google Shape;418;p66"/>
          <p:cNvSpPr txBox="1">
            <a:spLocks noGrp="1"/>
          </p:cNvSpPr>
          <p:nvPr>
            <p:ph type="title" idx="2"/>
          </p:nvPr>
        </p:nvSpPr>
        <p:spPr>
          <a:xfrm>
            <a:off x="6031975" y="91445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B7B7B7"/>
                </a:solidFill>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lank Dark slide">
  <p:cSld name="CUSTOM_56_1_1_1">
    <p:bg>
      <p:bgPr>
        <a:solidFill>
          <a:srgbClr val="3C4043"/>
        </a:solidFill>
        <a:effectLst/>
      </p:bgPr>
    </p:bg>
    <p:spTree>
      <p:nvGrpSpPr>
        <p:cNvPr id="1" name="Shape 419"/>
        <p:cNvGrpSpPr/>
        <p:nvPr/>
      </p:nvGrpSpPr>
      <p:grpSpPr>
        <a:xfrm>
          <a:off x="0" y="0"/>
          <a:ext cx="0" cy="0"/>
          <a:chOff x="0" y="0"/>
          <a:chExt cx="0" cy="0"/>
        </a:xfrm>
      </p:grpSpPr>
      <p:pic>
        <p:nvPicPr>
          <p:cNvPr id="420" name="Google Shape;420;p67"/>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Blank White slide">
  <p:cSld name="CUSTOM_56_1_1_1_1">
    <p:bg>
      <p:bgPr>
        <a:solidFill>
          <a:schemeClr val="dk1"/>
        </a:solidFill>
        <a:effectLst/>
      </p:bgPr>
    </p:bg>
    <p:spTree>
      <p:nvGrpSpPr>
        <p:cNvPr id="1" name="Shape 421"/>
        <p:cNvGrpSpPr/>
        <p:nvPr/>
      </p:nvGrpSpPr>
      <p:grpSpPr>
        <a:xfrm>
          <a:off x="0" y="0"/>
          <a:ext cx="0" cy="0"/>
          <a:chOff x="0" y="0"/>
          <a:chExt cx="0" cy="0"/>
        </a:xfrm>
      </p:grpSpPr>
      <p:pic>
        <p:nvPicPr>
          <p:cNvPr id="422" name="Google Shape;422;p68"/>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Done slide">
  <p:cSld name="TITLE_1">
    <p:bg>
      <p:bgPr>
        <a:solidFill>
          <a:srgbClr val="000000"/>
        </a:solidFill>
        <a:effectLst/>
      </p:bgPr>
    </p:bg>
    <p:spTree>
      <p:nvGrpSpPr>
        <p:cNvPr id="1" name="Shape 423"/>
        <p:cNvGrpSpPr/>
        <p:nvPr/>
      </p:nvGrpSpPr>
      <p:grpSpPr>
        <a:xfrm>
          <a:off x="0" y="0"/>
          <a:ext cx="0" cy="0"/>
          <a:chOff x="0" y="0"/>
          <a:chExt cx="0" cy="0"/>
        </a:xfrm>
      </p:grpSpPr>
      <p:sp>
        <p:nvSpPr>
          <p:cNvPr id="425" name="Google Shape;425;p69"/>
          <p:cNvSpPr txBox="1"/>
          <p:nvPr/>
        </p:nvSpPr>
        <p:spPr>
          <a:xfrm>
            <a:off x="374242" y="1153294"/>
            <a:ext cx="8535000" cy="329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500" dirty="0">
                <a:solidFill>
                  <a:srgbClr val="FFFFFF"/>
                </a:solidFill>
                <a:latin typeface="Roboto Black"/>
                <a:ea typeface="Roboto Black"/>
                <a:cs typeface="Roboto Black"/>
                <a:sym typeface="Roboto Black"/>
              </a:rPr>
              <a:t>Done.</a:t>
            </a:r>
            <a:endParaRPr sz="19500" dirty="0">
              <a:solidFill>
                <a:srgbClr val="FFFFFF"/>
              </a:solidFill>
              <a:latin typeface="Roboto Black"/>
              <a:ea typeface="Roboto Black"/>
              <a:cs typeface="Roboto Black"/>
              <a:sym typeface="Roboto Black"/>
            </a:endParaRPr>
          </a:p>
        </p:txBody>
      </p:sp>
      <p:sp>
        <p:nvSpPr>
          <p:cNvPr id="426" name="Google Shape;426;p69"/>
          <p:cNvSpPr txBox="1">
            <a:spLocks noGrp="1"/>
          </p:cNvSpPr>
          <p:nvPr>
            <p:ph type="subTitle" idx="1"/>
          </p:nvPr>
        </p:nvSpPr>
        <p:spPr>
          <a:xfrm>
            <a:off x="503651" y="4099400"/>
            <a:ext cx="1838700" cy="189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Roboto"/>
                <a:ea typeface="Roboto"/>
                <a:cs typeface="Roboto"/>
                <a:sym typeface="Roboto"/>
              </a:defRPr>
            </a:lvl1pPr>
            <a:lvl2pPr lvl="1" rtl="0">
              <a:spcBef>
                <a:spcPts val="1600"/>
              </a:spcBef>
              <a:spcAft>
                <a:spcPts val="0"/>
              </a:spcAft>
              <a:buNone/>
              <a:defRPr sz="800">
                <a:latin typeface="Roboto"/>
                <a:ea typeface="Roboto"/>
                <a:cs typeface="Roboto"/>
                <a:sym typeface="Roboto"/>
              </a:defRPr>
            </a:lvl2pPr>
            <a:lvl3pPr lvl="2" rtl="0">
              <a:spcBef>
                <a:spcPts val="1600"/>
              </a:spcBef>
              <a:spcAft>
                <a:spcPts val="0"/>
              </a:spcAft>
              <a:buNone/>
              <a:defRPr sz="800">
                <a:latin typeface="Roboto"/>
                <a:ea typeface="Roboto"/>
                <a:cs typeface="Roboto"/>
                <a:sym typeface="Roboto"/>
              </a:defRPr>
            </a:lvl3pPr>
            <a:lvl4pPr lvl="3" rtl="0">
              <a:spcBef>
                <a:spcPts val="1600"/>
              </a:spcBef>
              <a:spcAft>
                <a:spcPts val="0"/>
              </a:spcAft>
              <a:buNone/>
              <a:defRPr sz="800">
                <a:latin typeface="Roboto"/>
                <a:ea typeface="Roboto"/>
                <a:cs typeface="Roboto"/>
                <a:sym typeface="Roboto"/>
              </a:defRPr>
            </a:lvl4pPr>
            <a:lvl5pPr lvl="4" rtl="0">
              <a:spcBef>
                <a:spcPts val="1600"/>
              </a:spcBef>
              <a:spcAft>
                <a:spcPts val="0"/>
              </a:spcAft>
              <a:buNone/>
              <a:defRPr sz="800">
                <a:latin typeface="Roboto"/>
                <a:ea typeface="Roboto"/>
                <a:cs typeface="Roboto"/>
                <a:sym typeface="Roboto"/>
              </a:defRPr>
            </a:lvl5pPr>
            <a:lvl6pPr lvl="5" rtl="0">
              <a:spcBef>
                <a:spcPts val="1600"/>
              </a:spcBef>
              <a:spcAft>
                <a:spcPts val="0"/>
              </a:spcAft>
              <a:buNone/>
              <a:defRPr sz="800">
                <a:latin typeface="Roboto"/>
                <a:ea typeface="Roboto"/>
                <a:cs typeface="Roboto"/>
                <a:sym typeface="Roboto"/>
              </a:defRPr>
            </a:lvl6pPr>
            <a:lvl7pPr lvl="6" rtl="0">
              <a:spcBef>
                <a:spcPts val="1600"/>
              </a:spcBef>
              <a:spcAft>
                <a:spcPts val="0"/>
              </a:spcAft>
              <a:buNone/>
              <a:defRPr sz="800">
                <a:latin typeface="Roboto"/>
                <a:ea typeface="Roboto"/>
                <a:cs typeface="Roboto"/>
                <a:sym typeface="Roboto"/>
              </a:defRPr>
            </a:lvl7pPr>
            <a:lvl8pPr lvl="7" rtl="0">
              <a:spcBef>
                <a:spcPts val="1600"/>
              </a:spcBef>
              <a:spcAft>
                <a:spcPts val="0"/>
              </a:spcAft>
              <a:buNone/>
              <a:defRPr sz="800">
                <a:latin typeface="Roboto"/>
                <a:ea typeface="Roboto"/>
                <a:cs typeface="Roboto"/>
                <a:sym typeface="Roboto"/>
              </a:defRPr>
            </a:lvl8pPr>
            <a:lvl9pPr lvl="8" rtl="0">
              <a:spcBef>
                <a:spcPts val="1600"/>
              </a:spcBef>
              <a:spcAft>
                <a:spcPts val="1600"/>
              </a:spcAft>
              <a:buNone/>
              <a:defRPr sz="800">
                <a:latin typeface="Roboto"/>
                <a:ea typeface="Roboto"/>
                <a:cs typeface="Roboto"/>
                <a:sym typeface="Roboto"/>
              </a:defRPr>
            </a:lvl9pPr>
          </a:lstStyle>
          <a:p>
            <a:endParaRPr/>
          </a:p>
        </p:txBody>
      </p:sp>
      <p:sp>
        <p:nvSpPr>
          <p:cNvPr id="427" name="Google Shape;427;p69"/>
          <p:cNvSpPr txBox="1">
            <a:spLocks noGrp="1"/>
          </p:cNvSpPr>
          <p:nvPr>
            <p:ph type="subTitle" idx="2"/>
          </p:nvPr>
        </p:nvSpPr>
        <p:spPr>
          <a:xfrm>
            <a:off x="2764982" y="4099400"/>
            <a:ext cx="2081100" cy="189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Roboto"/>
                <a:ea typeface="Roboto"/>
                <a:cs typeface="Roboto"/>
                <a:sym typeface="Roboto"/>
              </a:defRPr>
            </a:lvl1pPr>
            <a:lvl2pPr lvl="1" rtl="0">
              <a:spcBef>
                <a:spcPts val="1600"/>
              </a:spcBef>
              <a:spcAft>
                <a:spcPts val="0"/>
              </a:spcAft>
              <a:buNone/>
              <a:defRPr sz="800">
                <a:latin typeface="Roboto"/>
                <a:ea typeface="Roboto"/>
                <a:cs typeface="Roboto"/>
                <a:sym typeface="Roboto"/>
              </a:defRPr>
            </a:lvl2pPr>
            <a:lvl3pPr lvl="2" rtl="0">
              <a:spcBef>
                <a:spcPts val="1600"/>
              </a:spcBef>
              <a:spcAft>
                <a:spcPts val="0"/>
              </a:spcAft>
              <a:buNone/>
              <a:defRPr sz="800">
                <a:latin typeface="Roboto"/>
                <a:ea typeface="Roboto"/>
                <a:cs typeface="Roboto"/>
                <a:sym typeface="Roboto"/>
              </a:defRPr>
            </a:lvl3pPr>
            <a:lvl4pPr lvl="3" rtl="0">
              <a:spcBef>
                <a:spcPts val="1600"/>
              </a:spcBef>
              <a:spcAft>
                <a:spcPts val="0"/>
              </a:spcAft>
              <a:buNone/>
              <a:defRPr sz="800">
                <a:latin typeface="Roboto"/>
                <a:ea typeface="Roboto"/>
                <a:cs typeface="Roboto"/>
                <a:sym typeface="Roboto"/>
              </a:defRPr>
            </a:lvl4pPr>
            <a:lvl5pPr lvl="4" rtl="0">
              <a:spcBef>
                <a:spcPts val="1600"/>
              </a:spcBef>
              <a:spcAft>
                <a:spcPts val="0"/>
              </a:spcAft>
              <a:buNone/>
              <a:defRPr sz="800">
                <a:latin typeface="Roboto"/>
                <a:ea typeface="Roboto"/>
                <a:cs typeface="Roboto"/>
                <a:sym typeface="Roboto"/>
              </a:defRPr>
            </a:lvl5pPr>
            <a:lvl6pPr lvl="5" rtl="0">
              <a:spcBef>
                <a:spcPts val="1600"/>
              </a:spcBef>
              <a:spcAft>
                <a:spcPts val="0"/>
              </a:spcAft>
              <a:buNone/>
              <a:defRPr sz="800">
                <a:latin typeface="Roboto"/>
                <a:ea typeface="Roboto"/>
                <a:cs typeface="Roboto"/>
                <a:sym typeface="Roboto"/>
              </a:defRPr>
            </a:lvl6pPr>
            <a:lvl7pPr lvl="6" rtl="0">
              <a:spcBef>
                <a:spcPts val="1600"/>
              </a:spcBef>
              <a:spcAft>
                <a:spcPts val="0"/>
              </a:spcAft>
              <a:buNone/>
              <a:defRPr sz="800">
                <a:latin typeface="Roboto"/>
                <a:ea typeface="Roboto"/>
                <a:cs typeface="Roboto"/>
                <a:sym typeface="Roboto"/>
              </a:defRPr>
            </a:lvl7pPr>
            <a:lvl8pPr lvl="7" rtl="0">
              <a:spcBef>
                <a:spcPts val="1600"/>
              </a:spcBef>
              <a:spcAft>
                <a:spcPts val="0"/>
              </a:spcAft>
              <a:buNone/>
              <a:defRPr sz="800">
                <a:latin typeface="Roboto"/>
                <a:ea typeface="Roboto"/>
                <a:cs typeface="Roboto"/>
                <a:sym typeface="Roboto"/>
              </a:defRPr>
            </a:lvl8pPr>
            <a:lvl9pPr lvl="8" rtl="0">
              <a:spcBef>
                <a:spcPts val="1600"/>
              </a:spcBef>
              <a:spcAft>
                <a:spcPts val="1600"/>
              </a:spcAft>
              <a:buNone/>
              <a:defRPr sz="800">
                <a:latin typeface="Roboto"/>
                <a:ea typeface="Roboto"/>
                <a:cs typeface="Roboto"/>
                <a:sym typeface="Roboto"/>
              </a:defRPr>
            </a:lvl9pPr>
          </a:lstStyle>
          <a:p>
            <a:endParaRPr/>
          </a:p>
        </p:txBody>
      </p:sp>
      <p:pic>
        <p:nvPicPr>
          <p:cNvPr id="6" name="Picture 2" descr="Columbia University Engineering Hybrid Education Partnership | 2U">
            <a:extLst>
              <a:ext uri="{FF2B5EF4-FFF2-40B4-BE49-F238E27FC236}">
                <a16:creationId xmlns:a16="http://schemas.microsoft.com/office/drawing/2014/main" id="{9E924731-5956-4EDE-B2A9-434430F4CBE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02319" y="374811"/>
            <a:ext cx="2136121" cy="2744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Blank Slide  - White + Eyebrow ">
  <p:cSld name="CUSTOM_1_2_1_1_1_1_1">
    <p:bg>
      <p:bgPr>
        <a:solidFill>
          <a:srgbClr val="FFFFFF"/>
        </a:solidFill>
        <a:effectLst/>
      </p:bgPr>
    </p:bg>
    <p:spTree>
      <p:nvGrpSpPr>
        <p:cNvPr id="1" name="Shape 428"/>
        <p:cNvGrpSpPr/>
        <p:nvPr/>
      </p:nvGrpSpPr>
      <p:grpSpPr>
        <a:xfrm>
          <a:off x="0" y="0"/>
          <a:ext cx="0" cy="0"/>
          <a:chOff x="0" y="0"/>
          <a:chExt cx="0" cy="0"/>
        </a:xfrm>
      </p:grpSpPr>
      <p:pic>
        <p:nvPicPr>
          <p:cNvPr id="429" name="Google Shape;429;p70"/>
          <p:cNvPicPr preferRelativeResize="0"/>
          <p:nvPr/>
        </p:nvPicPr>
        <p:blipFill>
          <a:blip r:embed="rId2">
            <a:alphaModFix/>
          </a:blip>
          <a:stretch>
            <a:fillRect/>
          </a:stretch>
        </p:blipFill>
        <p:spPr>
          <a:xfrm>
            <a:off x="591920" y="4902465"/>
            <a:ext cx="54623" cy="72825"/>
          </a:xfrm>
          <a:prstGeom prst="rect">
            <a:avLst/>
          </a:prstGeom>
          <a:noFill/>
          <a:ln>
            <a:noFill/>
          </a:ln>
        </p:spPr>
      </p:pic>
      <p:cxnSp>
        <p:nvCxnSpPr>
          <p:cNvPr id="430" name="Google Shape;430;p70"/>
          <p:cNvCxnSpPr/>
          <p:nvPr/>
        </p:nvCxnSpPr>
        <p:spPr>
          <a:xfrm>
            <a:off x="599200" y="895850"/>
            <a:ext cx="573000" cy="0"/>
          </a:xfrm>
          <a:prstGeom prst="straightConnector1">
            <a:avLst/>
          </a:prstGeom>
          <a:noFill/>
          <a:ln w="28575" cap="flat" cmpd="sng">
            <a:solidFill>
              <a:srgbClr val="EA168C"/>
            </a:solidFill>
            <a:prstDash val="solid"/>
            <a:round/>
            <a:headEnd type="none" w="med" len="med"/>
            <a:tailEnd type="none" w="med" len="med"/>
          </a:ln>
        </p:spPr>
      </p:cxnSp>
      <p:sp>
        <p:nvSpPr>
          <p:cNvPr id="431" name="Google Shape;431;p70"/>
          <p:cNvSpPr txBox="1">
            <a:spLocks noGrp="1"/>
          </p:cNvSpPr>
          <p:nvPr>
            <p:ph type="title"/>
          </p:nvPr>
        </p:nvSpPr>
        <p:spPr>
          <a:xfrm>
            <a:off x="500041" y="551346"/>
            <a:ext cx="8329200" cy="236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100">
                <a:solidFill>
                  <a:srgbClr val="272727"/>
                </a:solidFill>
                <a:latin typeface="Roboto Medium"/>
                <a:ea typeface="Roboto Medium"/>
                <a:cs typeface="Roboto Medium"/>
                <a:sym typeface="Roboto Medium"/>
              </a:defRPr>
            </a:lvl1pPr>
            <a:lvl2pPr lvl="1" rtl="0">
              <a:spcBef>
                <a:spcPts val="0"/>
              </a:spcBef>
              <a:spcAft>
                <a:spcPts val="0"/>
              </a:spcAft>
              <a:buNone/>
              <a:defRPr b="1">
                <a:solidFill>
                  <a:srgbClr val="707070"/>
                </a:solidFill>
                <a:latin typeface="Roboto"/>
                <a:ea typeface="Roboto"/>
                <a:cs typeface="Roboto"/>
                <a:sym typeface="Roboto"/>
              </a:defRPr>
            </a:lvl2pPr>
            <a:lvl3pPr lvl="2" rtl="0">
              <a:spcBef>
                <a:spcPts val="0"/>
              </a:spcBef>
              <a:spcAft>
                <a:spcPts val="0"/>
              </a:spcAft>
              <a:buNone/>
              <a:defRPr b="1">
                <a:solidFill>
                  <a:srgbClr val="707070"/>
                </a:solidFill>
                <a:latin typeface="Roboto"/>
                <a:ea typeface="Roboto"/>
                <a:cs typeface="Roboto"/>
                <a:sym typeface="Roboto"/>
              </a:defRPr>
            </a:lvl3pPr>
            <a:lvl4pPr lvl="3" rtl="0">
              <a:spcBef>
                <a:spcPts val="0"/>
              </a:spcBef>
              <a:spcAft>
                <a:spcPts val="0"/>
              </a:spcAft>
              <a:buNone/>
              <a:defRPr b="1">
                <a:solidFill>
                  <a:srgbClr val="707070"/>
                </a:solidFill>
                <a:latin typeface="Roboto"/>
                <a:ea typeface="Roboto"/>
                <a:cs typeface="Roboto"/>
                <a:sym typeface="Roboto"/>
              </a:defRPr>
            </a:lvl4pPr>
            <a:lvl5pPr lvl="4" rtl="0">
              <a:spcBef>
                <a:spcPts val="0"/>
              </a:spcBef>
              <a:spcAft>
                <a:spcPts val="0"/>
              </a:spcAft>
              <a:buNone/>
              <a:defRPr b="1">
                <a:solidFill>
                  <a:srgbClr val="707070"/>
                </a:solidFill>
                <a:latin typeface="Roboto"/>
                <a:ea typeface="Roboto"/>
                <a:cs typeface="Roboto"/>
                <a:sym typeface="Roboto"/>
              </a:defRPr>
            </a:lvl5pPr>
            <a:lvl6pPr lvl="5" rtl="0">
              <a:spcBef>
                <a:spcPts val="0"/>
              </a:spcBef>
              <a:spcAft>
                <a:spcPts val="0"/>
              </a:spcAft>
              <a:buNone/>
              <a:defRPr b="1">
                <a:solidFill>
                  <a:srgbClr val="707070"/>
                </a:solidFill>
                <a:latin typeface="Roboto"/>
                <a:ea typeface="Roboto"/>
                <a:cs typeface="Roboto"/>
                <a:sym typeface="Roboto"/>
              </a:defRPr>
            </a:lvl6pPr>
            <a:lvl7pPr lvl="6" rtl="0">
              <a:spcBef>
                <a:spcPts val="0"/>
              </a:spcBef>
              <a:spcAft>
                <a:spcPts val="0"/>
              </a:spcAft>
              <a:buNone/>
              <a:defRPr b="1">
                <a:solidFill>
                  <a:srgbClr val="707070"/>
                </a:solidFill>
                <a:latin typeface="Roboto"/>
                <a:ea typeface="Roboto"/>
                <a:cs typeface="Roboto"/>
                <a:sym typeface="Roboto"/>
              </a:defRPr>
            </a:lvl7pPr>
            <a:lvl8pPr lvl="7" rtl="0">
              <a:spcBef>
                <a:spcPts val="0"/>
              </a:spcBef>
              <a:spcAft>
                <a:spcPts val="0"/>
              </a:spcAft>
              <a:buNone/>
              <a:defRPr b="1">
                <a:solidFill>
                  <a:srgbClr val="707070"/>
                </a:solidFill>
                <a:latin typeface="Roboto"/>
                <a:ea typeface="Roboto"/>
                <a:cs typeface="Roboto"/>
                <a:sym typeface="Roboto"/>
              </a:defRPr>
            </a:lvl8pPr>
            <a:lvl9pPr lvl="8" rtl="0">
              <a:spcBef>
                <a:spcPts val="0"/>
              </a:spcBef>
              <a:spcAft>
                <a:spcPts val="0"/>
              </a:spcAft>
              <a:buNone/>
              <a:defRPr b="1">
                <a:solidFill>
                  <a:srgbClr val="707070"/>
                </a:solidFill>
                <a:latin typeface="Roboto"/>
                <a:ea typeface="Roboto"/>
                <a:cs typeface="Roboto"/>
                <a:sym typeface="Roboto"/>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List - Numbered on White">
  <p:cSld name="CUSTOM_11">
    <p:bg>
      <p:bgPr>
        <a:solidFill>
          <a:srgbClr val="FFFFFF"/>
        </a:solidFill>
        <a:effectLst/>
      </p:bgPr>
    </p:bg>
    <p:spTree>
      <p:nvGrpSpPr>
        <p:cNvPr id="1" name="Shape 432"/>
        <p:cNvGrpSpPr/>
        <p:nvPr/>
      </p:nvGrpSpPr>
      <p:grpSpPr>
        <a:xfrm>
          <a:off x="0" y="0"/>
          <a:ext cx="0" cy="0"/>
          <a:chOff x="0" y="0"/>
          <a:chExt cx="0" cy="0"/>
        </a:xfrm>
      </p:grpSpPr>
      <p:pic>
        <p:nvPicPr>
          <p:cNvPr id="433" name="Google Shape;433;p71"/>
          <p:cNvPicPr preferRelativeResize="0"/>
          <p:nvPr/>
        </p:nvPicPr>
        <p:blipFill>
          <a:blip r:embed="rId2">
            <a:alphaModFix/>
          </a:blip>
          <a:stretch>
            <a:fillRect/>
          </a:stretch>
        </p:blipFill>
        <p:spPr>
          <a:xfrm>
            <a:off x="591920" y="4902465"/>
            <a:ext cx="54623" cy="72825"/>
          </a:xfrm>
          <a:prstGeom prst="rect">
            <a:avLst/>
          </a:prstGeom>
          <a:noFill/>
          <a:ln>
            <a:noFill/>
          </a:ln>
        </p:spPr>
      </p:pic>
      <p:cxnSp>
        <p:nvCxnSpPr>
          <p:cNvPr id="434" name="Google Shape;434;p71"/>
          <p:cNvCxnSpPr/>
          <p:nvPr/>
        </p:nvCxnSpPr>
        <p:spPr>
          <a:xfrm>
            <a:off x="591004" y="895850"/>
            <a:ext cx="573000" cy="0"/>
          </a:xfrm>
          <a:prstGeom prst="straightConnector1">
            <a:avLst/>
          </a:prstGeom>
          <a:noFill/>
          <a:ln w="28575" cap="flat" cmpd="sng">
            <a:solidFill>
              <a:srgbClr val="EA168C"/>
            </a:solidFill>
            <a:prstDash val="solid"/>
            <a:round/>
            <a:headEnd type="none" w="med" len="med"/>
            <a:tailEnd type="none" w="med" len="med"/>
          </a:ln>
        </p:spPr>
      </p:cxnSp>
      <p:sp>
        <p:nvSpPr>
          <p:cNvPr id="435" name="Google Shape;435;p71"/>
          <p:cNvSpPr txBox="1">
            <a:spLocks noGrp="1"/>
          </p:cNvSpPr>
          <p:nvPr>
            <p:ph type="title"/>
          </p:nvPr>
        </p:nvSpPr>
        <p:spPr>
          <a:xfrm>
            <a:off x="496662" y="613553"/>
            <a:ext cx="3922200" cy="286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1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36" name="Google Shape;436;p71"/>
          <p:cNvSpPr txBox="1">
            <a:spLocks noGrp="1"/>
          </p:cNvSpPr>
          <p:nvPr>
            <p:ph type="body" idx="1"/>
          </p:nvPr>
        </p:nvSpPr>
        <p:spPr>
          <a:xfrm>
            <a:off x="572561" y="1418792"/>
            <a:ext cx="7532100" cy="3240600"/>
          </a:xfrm>
          <a:prstGeom prst="rect">
            <a:avLst/>
          </a:prstGeom>
        </p:spPr>
        <p:txBody>
          <a:bodyPr spcFirstLastPara="1" wrap="square" lIns="91425" tIns="91425" rIns="91425" bIns="91425" anchor="b" anchorCtr="0">
            <a:noAutofit/>
          </a:bodyPr>
          <a:lstStyle>
            <a:lvl1pPr marL="457200" lvl="0" indent="-438150" rtl="0">
              <a:spcBef>
                <a:spcPts val="0"/>
              </a:spcBef>
              <a:spcAft>
                <a:spcPts val="0"/>
              </a:spcAft>
              <a:buSzPts val="3300"/>
              <a:buFont typeface="Roboto"/>
              <a:buAutoNum type="arabicPeriod"/>
              <a:defRPr sz="3300" b="1">
                <a:latin typeface="Roboto"/>
                <a:ea typeface="Roboto"/>
                <a:cs typeface="Roboto"/>
                <a:sym typeface="Roboto"/>
              </a:defRPr>
            </a:lvl1pPr>
            <a:lvl2pPr marL="914400" lvl="1" indent="-317500" rtl="0">
              <a:spcBef>
                <a:spcPts val="1600"/>
              </a:spcBef>
              <a:spcAft>
                <a:spcPts val="0"/>
              </a:spcAft>
              <a:buSzPts val="1400"/>
              <a:buFont typeface="Roboto Medium"/>
              <a:buAutoNum type="alphaLcPeriod"/>
              <a:defRPr>
                <a:latin typeface="Roboto Medium"/>
                <a:ea typeface="Roboto Medium"/>
                <a:cs typeface="Roboto Medium"/>
                <a:sym typeface="Roboto Medium"/>
              </a:defRPr>
            </a:lvl2pPr>
            <a:lvl3pPr marL="1371600" lvl="2" indent="-317500" rtl="0">
              <a:spcBef>
                <a:spcPts val="1600"/>
              </a:spcBef>
              <a:spcAft>
                <a:spcPts val="0"/>
              </a:spcAft>
              <a:buSzPts val="1400"/>
              <a:buFont typeface="Roboto Medium"/>
              <a:buAutoNum type="romanLcPeriod"/>
              <a:defRPr>
                <a:latin typeface="Roboto Medium"/>
                <a:ea typeface="Roboto Medium"/>
                <a:cs typeface="Roboto Medium"/>
                <a:sym typeface="Roboto Medium"/>
              </a:defRPr>
            </a:lvl3pPr>
            <a:lvl4pPr marL="1828800" lvl="3" indent="-317500" rtl="0">
              <a:spcBef>
                <a:spcPts val="1600"/>
              </a:spcBef>
              <a:spcAft>
                <a:spcPts val="0"/>
              </a:spcAft>
              <a:buSzPts val="1400"/>
              <a:buFont typeface="Roboto Medium"/>
              <a:buAutoNum type="arabicPeriod"/>
              <a:defRPr>
                <a:latin typeface="Roboto Medium"/>
                <a:ea typeface="Roboto Medium"/>
                <a:cs typeface="Roboto Medium"/>
                <a:sym typeface="Roboto Medium"/>
              </a:defRPr>
            </a:lvl4pPr>
            <a:lvl5pPr marL="2286000" lvl="4" indent="-317500" rtl="0">
              <a:spcBef>
                <a:spcPts val="1600"/>
              </a:spcBef>
              <a:spcAft>
                <a:spcPts val="0"/>
              </a:spcAft>
              <a:buSzPts val="1400"/>
              <a:buFont typeface="Roboto Medium"/>
              <a:buAutoNum type="alphaLcPeriod"/>
              <a:defRPr>
                <a:latin typeface="Roboto Medium"/>
                <a:ea typeface="Roboto Medium"/>
                <a:cs typeface="Roboto Medium"/>
                <a:sym typeface="Roboto Medium"/>
              </a:defRPr>
            </a:lvl5pPr>
            <a:lvl6pPr marL="2743200" lvl="5" indent="-317500" rtl="0">
              <a:spcBef>
                <a:spcPts val="1600"/>
              </a:spcBef>
              <a:spcAft>
                <a:spcPts val="0"/>
              </a:spcAft>
              <a:buSzPts val="1400"/>
              <a:buFont typeface="Roboto Medium"/>
              <a:buAutoNum type="romanLcPeriod"/>
              <a:defRPr>
                <a:latin typeface="Roboto Medium"/>
                <a:ea typeface="Roboto Medium"/>
                <a:cs typeface="Roboto Medium"/>
                <a:sym typeface="Roboto Medium"/>
              </a:defRPr>
            </a:lvl6pPr>
            <a:lvl7pPr marL="3200400" lvl="6" indent="-317500" rtl="0">
              <a:spcBef>
                <a:spcPts val="1600"/>
              </a:spcBef>
              <a:spcAft>
                <a:spcPts val="0"/>
              </a:spcAft>
              <a:buSzPts val="1400"/>
              <a:buFont typeface="Roboto Medium"/>
              <a:buAutoNum type="arabicPeriod"/>
              <a:defRPr>
                <a:latin typeface="Roboto Medium"/>
                <a:ea typeface="Roboto Medium"/>
                <a:cs typeface="Roboto Medium"/>
                <a:sym typeface="Roboto Medium"/>
              </a:defRPr>
            </a:lvl7pPr>
            <a:lvl8pPr marL="3657600" lvl="7" indent="-317500" rtl="0">
              <a:spcBef>
                <a:spcPts val="1600"/>
              </a:spcBef>
              <a:spcAft>
                <a:spcPts val="0"/>
              </a:spcAft>
              <a:buSzPts val="1400"/>
              <a:buFont typeface="Roboto Medium"/>
              <a:buAutoNum type="alphaLcPeriod"/>
              <a:defRPr>
                <a:latin typeface="Roboto Medium"/>
                <a:ea typeface="Roboto Medium"/>
                <a:cs typeface="Roboto Medium"/>
                <a:sym typeface="Roboto Medium"/>
              </a:defRPr>
            </a:lvl8pPr>
            <a:lvl9pPr marL="4114800" lvl="8" indent="-317500" rtl="0">
              <a:spcBef>
                <a:spcPts val="1600"/>
              </a:spcBef>
              <a:spcAft>
                <a:spcPts val="1600"/>
              </a:spcAft>
              <a:buSzPts val="1400"/>
              <a:buFont typeface="Roboto Medium"/>
              <a:buAutoNum type="romanLcPeriod"/>
              <a:defRPr>
                <a:latin typeface="Roboto Medium"/>
                <a:ea typeface="Roboto Medium"/>
                <a:cs typeface="Roboto Medium"/>
                <a:sym typeface="Roboto Medium"/>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ext - Blue Slide">
  <p:cSld name="CUSTOM_6">
    <p:bg>
      <p:bgPr>
        <a:solidFill>
          <a:srgbClr val="3482E5"/>
        </a:solidFill>
        <a:effectLst/>
      </p:bgPr>
    </p:bg>
    <p:spTree>
      <p:nvGrpSpPr>
        <p:cNvPr id="1" name="Shape 437"/>
        <p:cNvGrpSpPr/>
        <p:nvPr/>
      </p:nvGrpSpPr>
      <p:grpSpPr>
        <a:xfrm>
          <a:off x="0" y="0"/>
          <a:ext cx="0" cy="0"/>
          <a:chOff x="0" y="0"/>
          <a:chExt cx="0" cy="0"/>
        </a:xfrm>
      </p:grpSpPr>
      <p:pic>
        <p:nvPicPr>
          <p:cNvPr id="438" name="Google Shape;438;p72"/>
          <p:cNvPicPr preferRelativeResize="0"/>
          <p:nvPr/>
        </p:nvPicPr>
        <p:blipFill>
          <a:blip r:embed="rId2">
            <a:alphaModFix/>
          </a:blip>
          <a:stretch>
            <a:fillRect/>
          </a:stretch>
        </p:blipFill>
        <p:spPr>
          <a:xfrm>
            <a:off x="592719" y="4897179"/>
            <a:ext cx="54625" cy="72833"/>
          </a:xfrm>
          <a:prstGeom prst="rect">
            <a:avLst/>
          </a:prstGeom>
          <a:noFill/>
          <a:ln>
            <a:noFill/>
          </a:ln>
        </p:spPr>
      </p:pic>
      <p:sp>
        <p:nvSpPr>
          <p:cNvPr id="439" name="Google Shape;439;p72"/>
          <p:cNvSpPr txBox="1">
            <a:spLocks noGrp="1"/>
          </p:cNvSpPr>
          <p:nvPr>
            <p:ph type="title"/>
          </p:nvPr>
        </p:nvSpPr>
        <p:spPr>
          <a:xfrm>
            <a:off x="430810" y="476421"/>
            <a:ext cx="8107800" cy="4267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7500" b="1">
                <a:solidFill>
                  <a:srgbClr val="FEFEFE"/>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Double Data Point">
  <p:cSld name="CUSTOM_13">
    <p:spTree>
      <p:nvGrpSpPr>
        <p:cNvPr id="1" name="Shape 440"/>
        <p:cNvGrpSpPr/>
        <p:nvPr/>
      </p:nvGrpSpPr>
      <p:grpSpPr>
        <a:xfrm>
          <a:off x="0" y="0"/>
          <a:ext cx="0" cy="0"/>
          <a:chOff x="0" y="0"/>
          <a:chExt cx="0" cy="0"/>
        </a:xfrm>
      </p:grpSpPr>
      <p:cxnSp>
        <p:nvCxnSpPr>
          <p:cNvPr id="441" name="Google Shape;441;p73"/>
          <p:cNvCxnSpPr/>
          <p:nvPr/>
        </p:nvCxnSpPr>
        <p:spPr>
          <a:xfrm rot="10800000">
            <a:off x="4572000" y="850972"/>
            <a:ext cx="0" cy="3441600"/>
          </a:xfrm>
          <a:prstGeom prst="straightConnector1">
            <a:avLst/>
          </a:prstGeom>
          <a:noFill/>
          <a:ln w="12700" cap="flat" cmpd="sng">
            <a:solidFill>
              <a:srgbClr val="424343">
                <a:alpha val="49800"/>
              </a:srgbClr>
            </a:solidFill>
            <a:prstDash val="solid"/>
            <a:miter lim="8000"/>
            <a:headEnd type="none" w="sm" len="sm"/>
            <a:tailEnd type="none" w="sm" len="sm"/>
          </a:ln>
        </p:spPr>
      </p:cxnSp>
      <p:pic>
        <p:nvPicPr>
          <p:cNvPr id="442" name="Google Shape;442;p73" descr="pasted-image.pdf"/>
          <p:cNvPicPr preferRelativeResize="0"/>
          <p:nvPr/>
        </p:nvPicPr>
        <p:blipFill rotWithShape="1">
          <a:blip r:embed="rId2">
            <a:alphaModFix/>
          </a:blip>
          <a:srcRect/>
          <a:stretch/>
        </p:blipFill>
        <p:spPr>
          <a:xfrm>
            <a:off x="595313" y="4899660"/>
            <a:ext cx="57300" cy="76200"/>
          </a:xfrm>
          <a:prstGeom prst="rect">
            <a:avLst/>
          </a:prstGeom>
          <a:noFill/>
          <a:ln>
            <a:noFill/>
          </a:ln>
        </p:spPr>
      </p:pic>
      <p:cxnSp>
        <p:nvCxnSpPr>
          <p:cNvPr id="443" name="Google Shape;443;p73"/>
          <p:cNvCxnSpPr/>
          <p:nvPr/>
        </p:nvCxnSpPr>
        <p:spPr>
          <a:xfrm>
            <a:off x="591004" y="895850"/>
            <a:ext cx="573000" cy="0"/>
          </a:xfrm>
          <a:prstGeom prst="straightConnector1">
            <a:avLst/>
          </a:prstGeom>
          <a:noFill/>
          <a:ln w="28575" cap="flat" cmpd="sng">
            <a:solidFill>
              <a:srgbClr val="EA168C"/>
            </a:solidFill>
            <a:prstDash val="solid"/>
            <a:round/>
            <a:headEnd type="none" w="med" len="med"/>
            <a:tailEnd type="none" w="med" len="med"/>
          </a:ln>
        </p:spPr>
      </p:cxnSp>
      <p:sp>
        <p:nvSpPr>
          <p:cNvPr id="444" name="Google Shape;444;p73"/>
          <p:cNvSpPr txBox="1">
            <a:spLocks noGrp="1"/>
          </p:cNvSpPr>
          <p:nvPr>
            <p:ph type="title"/>
          </p:nvPr>
        </p:nvSpPr>
        <p:spPr>
          <a:xfrm>
            <a:off x="496662" y="613553"/>
            <a:ext cx="3922200" cy="286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100">
                <a:solidFill>
                  <a:srgbClr val="727272"/>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45" name="Google Shape;445;p73"/>
          <p:cNvSpPr txBox="1">
            <a:spLocks noGrp="1"/>
          </p:cNvSpPr>
          <p:nvPr>
            <p:ph type="subTitle" idx="1"/>
          </p:nvPr>
        </p:nvSpPr>
        <p:spPr>
          <a:xfrm>
            <a:off x="1490477" y="47852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800">
                <a:solidFill>
                  <a:srgbClr val="9B9B9B"/>
                </a:solidFill>
                <a:latin typeface="Roboto"/>
                <a:ea typeface="Roboto"/>
                <a:cs typeface="Roboto"/>
                <a:sym typeface="Roboto"/>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446" name="Google Shape;446;p73"/>
          <p:cNvSpPr txBox="1">
            <a:spLocks noGrp="1"/>
          </p:cNvSpPr>
          <p:nvPr>
            <p:ph type="subTitle" idx="2"/>
          </p:nvPr>
        </p:nvSpPr>
        <p:spPr>
          <a:xfrm>
            <a:off x="505555" y="2711987"/>
            <a:ext cx="3506100" cy="765000"/>
          </a:xfrm>
          <a:prstGeom prst="rect">
            <a:avLst/>
          </a:prstGeom>
        </p:spPr>
        <p:txBody>
          <a:bodyPr spcFirstLastPara="1" wrap="square" lIns="91425" tIns="91425" rIns="91425" bIns="91425" anchor="t" anchorCtr="0">
            <a:noAutofit/>
          </a:bodyPr>
          <a:lstStyle>
            <a:lvl1pPr lvl="0" rtl="0">
              <a:lnSpc>
                <a:spcPct val="120000"/>
              </a:lnSpc>
              <a:spcBef>
                <a:spcPts val="0"/>
              </a:spcBef>
              <a:spcAft>
                <a:spcPts val="0"/>
              </a:spcAft>
              <a:buNone/>
              <a:defRPr sz="1100">
                <a:solidFill>
                  <a:srgbClr val="FFFFFF"/>
                </a:solidFill>
                <a:latin typeface="Roboto Light"/>
                <a:ea typeface="Roboto Light"/>
                <a:cs typeface="Roboto Light"/>
                <a:sym typeface="Roboto Light"/>
              </a:defRPr>
            </a:lvl1pPr>
            <a:lvl2pPr lvl="1" rtl="0">
              <a:lnSpc>
                <a:spcPct val="120000"/>
              </a:lnSpc>
              <a:spcBef>
                <a:spcPts val="1600"/>
              </a:spcBef>
              <a:spcAft>
                <a:spcPts val="0"/>
              </a:spcAft>
              <a:buNone/>
              <a:defRPr>
                <a:solidFill>
                  <a:srgbClr val="CD2478"/>
                </a:solidFill>
              </a:defRPr>
            </a:lvl2pPr>
            <a:lvl3pPr lvl="2" rtl="0">
              <a:lnSpc>
                <a:spcPct val="120000"/>
              </a:lnSpc>
              <a:spcBef>
                <a:spcPts val="1600"/>
              </a:spcBef>
              <a:spcAft>
                <a:spcPts val="0"/>
              </a:spcAft>
              <a:buNone/>
              <a:defRPr>
                <a:solidFill>
                  <a:srgbClr val="CD2478"/>
                </a:solidFill>
              </a:defRPr>
            </a:lvl3pPr>
            <a:lvl4pPr lvl="3" rtl="0">
              <a:lnSpc>
                <a:spcPct val="120000"/>
              </a:lnSpc>
              <a:spcBef>
                <a:spcPts val="1600"/>
              </a:spcBef>
              <a:spcAft>
                <a:spcPts val="0"/>
              </a:spcAft>
              <a:buNone/>
              <a:defRPr>
                <a:solidFill>
                  <a:srgbClr val="CD2478"/>
                </a:solidFill>
              </a:defRPr>
            </a:lvl4pPr>
            <a:lvl5pPr lvl="4" rtl="0">
              <a:lnSpc>
                <a:spcPct val="120000"/>
              </a:lnSpc>
              <a:spcBef>
                <a:spcPts val="1600"/>
              </a:spcBef>
              <a:spcAft>
                <a:spcPts val="0"/>
              </a:spcAft>
              <a:buNone/>
              <a:defRPr>
                <a:solidFill>
                  <a:srgbClr val="CD2478"/>
                </a:solidFill>
              </a:defRPr>
            </a:lvl5pPr>
            <a:lvl6pPr lvl="5" rtl="0">
              <a:lnSpc>
                <a:spcPct val="120000"/>
              </a:lnSpc>
              <a:spcBef>
                <a:spcPts val="1600"/>
              </a:spcBef>
              <a:spcAft>
                <a:spcPts val="0"/>
              </a:spcAft>
              <a:buNone/>
              <a:defRPr>
                <a:solidFill>
                  <a:srgbClr val="CD2478"/>
                </a:solidFill>
              </a:defRPr>
            </a:lvl6pPr>
            <a:lvl7pPr lvl="6" rtl="0">
              <a:lnSpc>
                <a:spcPct val="120000"/>
              </a:lnSpc>
              <a:spcBef>
                <a:spcPts val="1600"/>
              </a:spcBef>
              <a:spcAft>
                <a:spcPts val="0"/>
              </a:spcAft>
              <a:buNone/>
              <a:defRPr>
                <a:solidFill>
                  <a:srgbClr val="CD2478"/>
                </a:solidFill>
              </a:defRPr>
            </a:lvl7pPr>
            <a:lvl8pPr lvl="7" rtl="0">
              <a:lnSpc>
                <a:spcPct val="120000"/>
              </a:lnSpc>
              <a:spcBef>
                <a:spcPts val="1600"/>
              </a:spcBef>
              <a:spcAft>
                <a:spcPts val="0"/>
              </a:spcAft>
              <a:buNone/>
              <a:defRPr>
                <a:solidFill>
                  <a:srgbClr val="CD2478"/>
                </a:solidFill>
              </a:defRPr>
            </a:lvl8pPr>
            <a:lvl9pPr lvl="8" rtl="0">
              <a:lnSpc>
                <a:spcPct val="120000"/>
              </a:lnSpc>
              <a:spcBef>
                <a:spcPts val="1600"/>
              </a:spcBef>
              <a:spcAft>
                <a:spcPts val="1600"/>
              </a:spcAft>
              <a:buNone/>
              <a:defRPr>
                <a:solidFill>
                  <a:srgbClr val="CD2478"/>
                </a:solidFill>
              </a:defRPr>
            </a:lvl9pPr>
          </a:lstStyle>
          <a:p>
            <a:endParaRPr/>
          </a:p>
        </p:txBody>
      </p:sp>
      <p:sp>
        <p:nvSpPr>
          <p:cNvPr id="447" name="Google Shape;447;p73"/>
          <p:cNvSpPr txBox="1">
            <a:spLocks noGrp="1"/>
          </p:cNvSpPr>
          <p:nvPr>
            <p:ph type="title" idx="3"/>
          </p:nvPr>
        </p:nvSpPr>
        <p:spPr>
          <a:xfrm>
            <a:off x="457223" y="1274442"/>
            <a:ext cx="3506100" cy="1206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9400" b="1">
                <a:solidFill>
                  <a:srgbClr val="FFFFFF"/>
                </a:solidFill>
                <a:latin typeface="Roboto"/>
                <a:ea typeface="Roboto"/>
                <a:cs typeface="Roboto"/>
                <a:sym typeface="Roboto"/>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48" name="Google Shape;448;p73"/>
          <p:cNvSpPr txBox="1">
            <a:spLocks noGrp="1"/>
          </p:cNvSpPr>
          <p:nvPr>
            <p:ph type="subTitle" idx="4"/>
          </p:nvPr>
        </p:nvSpPr>
        <p:spPr>
          <a:xfrm>
            <a:off x="5134711" y="2694402"/>
            <a:ext cx="3506100" cy="765000"/>
          </a:xfrm>
          <a:prstGeom prst="rect">
            <a:avLst/>
          </a:prstGeom>
        </p:spPr>
        <p:txBody>
          <a:bodyPr spcFirstLastPara="1" wrap="square" lIns="91425" tIns="91425" rIns="91425" bIns="91425" anchor="t" anchorCtr="0">
            <a:noAutofit/>
          </a:bodyPr>
          <a:lstStyle>
            <a:lvl1pPr lvl="0" rtl="0">
              <a:lnSpc>
                <a:spcPct val="120000"/>
              </a:lnSpc>
              <a:spcBef>
                <a:spcPts val="0"/>
              </a:spcBef>
              <a:spcAft>
                <a:spcPts val="0"/>
              </a:spcAft>
              <a:buNone/>
              <a:defRPr sz="1100">
                <a:solidFill>
                  <a:srgbClr val="FFFFFF"/>
                </a:solidFill>
                <a:latin typeface="Roboto Light"/>
                <a:ea typeface="Roboto Light"/>
                <a:cs typeface="Roboto Light"/>
                <a:sym typeface="Roboto Light"/>
              </a:defRPr>
            </a:lvl1pPr>
            <a:lvl2pPr lvl="1" rtl="0">
              <a:lnSpc>
                <a:spcPct val="120000"/>
              </a:lnSpc>
              <a:spcBef>
                <a:spcPts val="1600"/>
              </a:spcBef>
              <a:spcAft>
                <a:spcPts val="0"/>
              </a:spcAft>
              <a:buNone/>
              <a:defRPr>
                <a:solidFill>
                  <a:srgbClr val="CD2478"/>
                </a:solidFill>
              </a:defRPr>
            </a:lvl2pPr>
            <a:lvl3pPr lvl="2" rtl="0">
              <a:lnSpc>
                <a:spcPct val="120000"/>
              </a:lnSpc>
              <a:spcBef>
                <a:spcPts val="1600"/>
              </a:spcBef>
              <a:spcAft>
                <a:spcPts val="0"/>
              </a:spcAft>
              <a:buNone/>
              <a:defRPr>
                <a:solidFill>
                  <a:srgbClr val="CD2478"/>
                </a:solidFill>
              </a:defRPr>
            </a:lvl3pPr>
            <a:lvl4pPr lvl="3" rtl="0">
              <a:lnSpc>
                <a:spcPct val="120000"/>
              </a:lnSpc>
              <a:spcBef>
                <a:spcPts val="1600"/>
              </a:spcBef>
              <a:spcAft>
                <a:spcPts val="0"/>
              </a:spcAft>
              <a:buNone/>
              <a:defRPr>
                <a:solidFill>
                  <a:srgbClr val="CD2478"/>
                </a:solidFill>
              </a:defRPr>
            </a:lvl4pPr>
            <a:lvl5pPr lvl="4" rtl="0">
              <a:lnSpc>
                <a:spcPct val="120000"/>
              </a:lnSpc>
              <a:spcBef>
                <a:spcPts val="1600"/>
              </a:spcBef>
              <a:spcAft>
                <a:spcPts val="0"/>
              </a:spcAft>
              <a:buNone/>
              <a:defRPr>
                <a:solidFill>
                  <a:srgbClr val="CD2478"/>
                </a:solidFill>
              </a:defRPr>
            </a:lvl5pPr>
            <a:lvl6pPr lvl="5" rtl="0">
              <a:lnSpc>
                <a:spcPct val="120000"/>
              </a:lnSpc>
              <a:spcBef>
                <a:spcPts val="1600"/>
              </a:spcBef>
              <a:spcAft>
                <a:spcPts val="0"/>
              </a:spcAft>
              <a:buNone/>
              <a:defRPr>
                <a:solidFill>
                  <a:srgbClr val="CD2478"/>
                </a:solidFill>
              </a:defRPr>
            </a:lvl6pPr>
            <a:lvl7pPr lvl="6" rtl="0">
              <a:lnSpc>
                <a:spcPct val="120000"/>
              </a:lnSpc>
              <a:spcBef>
                <a:spcPts val="1600"/>
              </a:spcBef>
              <a:spcAft>
                <a:spcPts val="0"/>
              </a:spcAft>
              <a:buNone/>
              <a:defRPr>
                <a:solidFill>
                  <a:srgbClr val="CD2478"/>
                </a:solidFill>
              </a:defRPr>
            </a:lvl7pPr>
            <a:lvl8pPr lvl="7" rtl="0">
              <a:lnSpc>
                <a:spcPct val="120000"/>
              </a:lnSpc>
              <a:spcBef>
                <a:spcPts val="1600"/>
              </a:spcBef>
              <a:spcAft>
                <a:spcPts val="0"/>
              </a:spcAft>
              <a:buNone/>
              <a:defRPr>
                <a:solidFill>
                  <a:srgbClr val="CD2478"/>
                </a:solidFill>
              </a:defRPr>
            </a:lvl8pPr>
            <a:lvl9pPr lvl="8" rtl="0">
              <a:lnSpc>
                <a:spcPct val="120000"/>
              </a:lnSpc>
              <a:spcBef>
                <a:spcPts val="1600"/>
              </a:spcBef>
              <a:spcAft>
                <a:spcPts val="1600"/>
              </a:spcAft>
              <a:buNone/>
              <a:defRPr>
                <a:solidFill>
                  <a:srgbClr val="CD2478"/>
                </a:solidFill>
              </a:defRPr>
            </a:lvl9pPr>
          </a:lstStyle>
          <a:p>
            <a:endParaRPr/>
          </a:p>
        </p:txBody>
      </p:sp>
      <p:sp>
        <p:nvSpPr>
          <p:cNvPr id="449" name="Google Shape;449;p73"/>
          <p:cNvSpPr txBox="1">
            <a:spLocks noGrp="1"/>
          </p:cNvSpPr>
          <p:nvPr>
            <p:ph type="title" idx="5"/>
          </p:nvPr>
        </p:nvSpPr>
        <p:spPr>
          <a:xfrm>
            <a:off x="5086379" y="1256858"/>
            <a:ext cx="3506100" cy="1206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9400" b="1">
                <a:solidFill>
                  <a:srgbClr val="FFFFFF"/>
                </a:solidFill>
                <a:latin typeface="Roboto"/>
                <a:ea typeface="Roboto"/>
                <a:cs typeface="Roboto"/>
                <a:sym typeface="Roboto"/>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Alt Statement with Eyebrow slide">
  <p:cSld name="TITLE_AND_BODY_1_1_1_1">
    <p:bg>
      <p:bgPr>
        <a:solidFill>
          <a:srgbClr val="FFFFFF"/>
        </a:solidFill>
        <a:effectLst/>
      </p:bgPr>
    </p:bg>
    <p:spTree>
      <p:nvGrpSpPr>
        <p:cNvPr id="1" name="Shape 51"/>
        <p:cNvGrpSpPr/>
        <p:nvPr/>
      </p:nvGrpSpPr>
      <p:grpSpPr>
        <a:xfrm>
          <a:off x="0" y="0"/>
          <a:ext cx="0" cy="0"/>
          <a:chOff x="0" y="0"/>
          <a:chExt cx="0" cy="0"/>
        </a:xfrm>
      </p:grpSpPr>
      <p:sp>
        <p:nvSpPr>
          <p:cNvPr id="52" name="Google Shape;52;p11"/>
          <p:cNvSpPr txBox="1">
            <a:spLocks noGrp="1"/>
          </p:cNvSpPr>
          <p:nvPr>
            <p:ph type="title"/>
          </p:nvPr>
        </p:nvSpPr>
        <p:spPr>
          <a:xfrm>
            <a:off x="472970" y="1987500"/>
            <a:ext cx="7902600" cy="24423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3600">
                <a:solidFill>
                  <a:schemeClr val="dk2"/>
                </a:solidFill>
                <a:latin typeface="Roboto"/>
                <a:ea typeface="Roboto"/>
                <a:cs typeface="Roboto"/>
                <a:sym typeface="Roboto"/>
              </a:defRPr>
            </a:lvl1pPr>
            <a:lvl2pPr lvl="1" rtl="0">
              <a:lnSpc>
                <a:spcPct val="90000"/>
              </a:lnSpc>
              <a:spcBef>
                <a:spcPts val="0"/>
              </a:spcBef>
              <a:spcAft>
                <a:spcPts val="0"/>
              </a:spcAft>
              <a:buNone/>
              <a:defRPr>
                <a:solidFill>
                  <a:schemeClr val="dk2"/>
                </a:solidFill>
              </a:defRPr>
            </a:lvl2pPr>
            <a:lvl3pPr lvl="2" rtl="0">
              <a:lnSpc>
                <a:spcPct val="90000"/>
              </a:lnSpc>
              <a:spcBef>
                <a:spcPts val="0"/>
              </a:spcBef>
              <a:spcAft>
                <a:spcPts val="0"/>
              </a:spcAft>
              <a:buNone/>
              <a:defRPr>
                <a:solidFill>
                  <a:schemeClr val="dk2"/>
                </a:solidFill>
              </a:defRPr>
            </a:lvl3pPr>
            <a:lvl4pPr lvl="3" rtl="0">
              <a:lnSpc>
                <a:spcPct val="90000"/>
              </a:lnSpc>
              <a:spcBef>
                <a:spcPts val="0"/>
              </a:spcBef>
              <a:spcAft>
                <a:spcPts val="0"/>
              </a:spcAft>
              <a:buNone/>
              <a:defRPr>
                <a:solidFill>
                  <a:schemeClr val="dk2"/>
                </a:solidFill>
              </a:defRPr>
            </a:lvl4pPr>
            <a:lvl5pPr lvl="4" rtl="0">
              <a:lnSpc>
                <a:spcPct val="90000"/>
              </a:lnSpc>
              <a:spcBef>
                <a:spcPts val="0"/>
              </a:spcBef>
              <a:spcAft>
                <a:spcPts val="0"/>
              </a:spcAft>
              <a:buNone/>
              <a:defRPr>
                <a:solidFill>
                  <a:schemeClr val="dk2"/>
                </a:solidFill>
              </a:defRPr>
            </a:lvl5pPr>
            <a:lvl6pPr lvl="5" rtl="0">
              <a:lnSpc>
                <a:spcPct val="90000"/>
              </a:lnSpc>
              <a:spcBef>
                <a:spcPts val="0"/>
              </a:spcBef>
              <a:spcAft>
                <a:spcPts val="0"/>
              </a:spcAft>
              <a:buNone/>
              <a:defRPr>
                <a:solidFill>
                  <a:schemeClr val="dk2"/>
                </a:solidFill>
              </a:defRPr>
            </a:lvl6pPr>
            <a:lvl7pPr lvl="6" rtl="0">
              <a:lnSpc>
                <a:spcPct val="90000"/>
              </a:lnSpc>
              <a:spcBef>
                <a:spcPts val="0"/>
              </a:spcBef>
              <a:spcAft>
                <a:spcPts val="0"/>
              </a:spcAft>
              <a:buNone/>
              <a:defRPr>
                <a:solidFill>
                  <a:schemeClr val="dk2"/>
                </a:solidFill>
              </a:defRPr>
            </a:lvl7pPr>
            <a:lvl8pPr lvl="7" rtl="0">
              <a:lnSpc>
                <a:spcPct val="90000"/>
              </a:lnSpc>
              <a:spcBef>
                <a:spcPts val="0"/>
              </a:spcBef>
              <a:spcAft>
                <a:spcPts val="0"/>
              </a:spcAft>
              <a:buNone/>
              <a:defRPr>
                <a:solidFill>
                  <a:schemeClr val="dk2"/>
                </a:solidFill>
              </a:defRPr>
            </a:lvl8pPr>
            <a:lvl9pPr lvl="8" rtl="0">
              <a:lnSpc>
                <a:spcPct val="90000"/>
              </a:lnSpc>
              <a:spcBef>
                <a:spcPts val="0"/>
              </a:spcBef>
              <a:spcAft>
                <a:spcPts val="0"/>
              </a:spcAft>
              <a:buNone/>
              <a:defRPr>
                <a:solidFill>
                  <a:schemeClr val="dk2"/>
                </a:solidFill>
              </a:defRPr>
            </a:lvl9pPr>
          </a:lstStyle>
          <a:p>
            <a:endParaRPr/>
          </a:p>
        </p:txBody>
      </p:sp>
      <p:pic>
        <p:nvPicPr>
          <p:cNvPr id="53" name="Google Shape;53;p11"/>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sp>
        <p:nvSpPr>
          <p:cNvPr id="54" name="Google Shape;54;p11"/>
          <p:cNvSpPr txBox="1">
            <a:spLocks noGrp="1"/>
          </p:cNvSpPr>
          <p:nvPr>
            <p:ph type="title" idx="2"/>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b="1">
                <a:solidFill>
                  <a:schemeClr val="dk2"/>
                </a:solidFill>
                <a:latin typeface="Google Sans"/>
                <a:ea typeface="Google Sans"/>
                <a:cs typeface="Google Sans"/>
                <a:sym typeface="Google Sans"/>
              </a:defRPr>
            </a:lvl2pPr>
            <a:lvl3pPr lvl="2" rtl="0">
              <a:spcBef>
                <a:spcPts val="0"/>
              </a:spcBef>
              <a:spcAft>
                <a:spcPts val="0"/>
              </a:spcAft>
              <a:buNone/>
              <a:defRPr sz="800" b="1">
                <a:solidFill>
                  <a:schemeClr val="dk2"/>
                </a:solidFill>
                <a:latin typeface="Google Sans"/>
                <a:ea typeface="Google Sans"/>
                <a:cs typeface="Google Sans"/>
                <a:sym typeface="Google Sans"/>
              </a:defRPr>
            </a:lvl3pPr>
            <a:lvl4pPr lvl="3" rtl="0">
              <a:spcBef>
                <a:spcPts val="0"/>
              </a:spcBef>
              <a:spcAft>
                <a:spcPts val="0"/>
              </a:spcAft>
              <a:buNone/>
              <a:defRPr sz="800" b="1">
                <a:solidFill>
                  <a:schemeClr val="dk2"/>
                </a:solidFill>
                <a:latin typeface="Google Sans"/>
                <a:ea typeface="Google Sans"/>
                <a:cs typeface="Google Sans"/>
                <a:sym typeface="Google Sans"/>
              </a:defRPr>
            </a:lvl4pPr>
            <a:lvl5pPr lvl="4" rtl="0">
              <a:spcBef>
                <a:spcPts val="0"/>
              </a:spcBef>
              <a:spcAft>
                <a:spcPts val="0"/>
              </a:spcAft>
              <a:buNone/>
              <a:defRPr sz="800" b="1">
                <a:solidFill>
                  <a:schemeClr val="dk2"/>
                </a:solidFill>
                <a:latin typeface="Google Sans"/>
                <a:ea typeface="Google Sans"/>
                <a:cs typeface="Google Sans"/>
                <a:sym typeface="Google Sans"/>
              </a:defRPr>
            </a:lvl5pPr>
            <a:lvl6pPr lvl="5" rtl="0">
              <a:spcBef>
                <a:spcPts val="0"/>
              </a:spcBef>
              <a:spcAft>
                <a:spcPts val="0"/>
              </a:spcAft>
              <a:buNone/>
              <a:defRPr sz="800" b="1">
                <a:solidFill>
                  <a:schemeClr val="dk2"/>
                </a:solidFill>
                <a:latin typeface="Google Sans"/>
                <a:ea typeface="Google Sans"/>
                <a:cs typeface="Google Sans"/>
                <a:sym typeface="Google Sans"/>
              </a:defRPr>
            </a:lvl6pPr>
            <a:lvl7pPr lvl="6" rtl="0">
              <a:spcBef>
                <a:spcPts val="0"/>
              </a:spcBef>
              <a:spcAft>
                <a:spcPts val="0"/>
              </a:spcAft>
              <a:buNone/>
              <a:defRPr sz="800" b="1">
                <a:solidFill>
                  <a:schemeClr val="dk2"/>
                </a:solidFill>
                <a:latin typeface="Google Sans"/>
                <a:ea typeface="Google Sans"/>
                <a:cs typeface="Google Sans"/>
                <a:sym typeface="Google Sans"/>
              </a:defRPr>
            </a:lvl7pPr>
            <a:lvl8pPr lvl="7" rtl="0">
              <a:spcBef>
                <a:spcPts val="0"/>
              </a:spcBef>
              <a:spcAft>
                <a:spcPts val="0"/>
              </a:spcAft>
              <a:buNone/>
              <a:defRPr sz="800" b="1">
                <a:solidFill>
                  <a:schemeClr val="dk2"/>
                </a:solidFill>
                <a:latin typeface="Google Sans"/>
                <a:ea typeface="Google Sans"/>
                <a:cs typeface="Google Sans"/>
                <a:sym typeface="Google Sans"/>
              </a:defRPr>
            </a:lvl8pPr>
            <a:lvl9pPr lvl="8" rtl="0">
              <a:spcBef>
                <a:spcPts val="0"/>
              </a:spcBef>
              <a:spcAft>
                <a:spcPts val="0"/>
              </a:spcAft>
              <a:buNone/>
              <a:defRPr sz="800" b="1">
                <a:solidFill>
                  <a:schemeClr val="dk2"/>
                </a:solidFill>
                <a:latin typeface="Google Sans"/>
                <a:ea typeface="Google Sans"/>
                <a:cs typeface="Google Sans"/>
                <a:sym typeface="Google Sans"/>
              </a:defRPr>
            </a:lvl9pPr>
          </a:lstStyle>
          <a:p>
            <a:endParaRPr/>
          </a:p>
        </p:txBody>
      </p:sp>
      <p:pic>
        <p:nvPicPr>
          <p:cNvPr id="55" name="Google Shape;55;p11"/>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guide id="2" orient="horz" pos="2736">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Alt Statement with Eyebrow slide">
  <p:cSld name="TITLE_AND_BODY_1_1_1_1_1">
    <p:bg>
      <p:bgPr>
        <a:solidFill>
          <a:schemeClr val="accent2"/>
        </a:solidFill>
        <a:effectLst/>
      </p:bgPr>
    </p:bg>
    <p:spTree>
      <p:nvGrpSpPr>
        <p:cNvPr id="1" name="Shape 56"/>
        <p:cNvGrpSpPr/>
        <p:nvPr/>
      </p:nvGrpSpPr>
      <p:grpSpPr>
        <a:xfrm>
          <a:off x="0" y="0"/>
          <a:ext cx="0" cy="0"/>
          <a:chOff x="0" y="0"/>
          <a:chExt cx="0" cy="0"/>
        </a:xfrm>
      </p:grpSpPr>
      <p:sp>
        <p:nvSpPr>
          <p:cNvPr id="57" name="Google Shape;57;p12"/>
          <p:cNvSpPr txBox="1">
            <a:spLocks noGrp="1"/>
          </p:cNvSpPr>
          <p:nvPr>
            <p:ph type="title"/>
          </p:nvPr>
        </p:nvSpPr>
        <p:spPr>
          <a:xfrm>
            <a:off x="472970" y="1987500"/>
            <a:ext cx="7902600" cy="24423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3600">
                <a:solidFill>
                  <a:schemeClr val="dk2"/>
                </a:solidFill>
                <a:latin typeface="Roboto"/>
                <a:ea typeface="Roboto"/>
                <a:cs typeface="Roboto"/>
                <a:sym typeface="Roboto"/>
              </a:defRPr>
            </a:lvl1pPr>
            <a:lvl2pPr lvl="1" rtl="0">
              <a:lnSpc>
                <a:spcPct val="80000"/>
              </a:lnSpc>
              <a:spcBef>
                <a:spcPts val="0"/>
              </a:spcBef>
              <a:spcAft>
                <a:spcPts val="0"/>
              </a:spcAft>
              <a:buNone/>
              <a:defRPr>
                <a:solidFill>
                  <a:schemeClr val="dk2"/>
                </a:solidFill>
              </a:defRPr>
            </a:lvl2pPr>
            <a:lvl3pPr lvl="2" rtl="0">
              <a:lnSpc>
                <a:spcPct val="80000"/>
              </a:lnSpc>
              <a:spcBef>
                <a:spcPts val="0"/>
              </a:spcBef>
              <a:spcAft>
                <a:spcPts val="0"/>
              </a:spcAft>
              <a:buNone/>
              <a:defRPr>
                <a:solidFill>
                  <a:schemeClr val="dk2"/>
                </a:solidFill>
              </a:defRPr>
            </a:lvl3pPr>
            <a:lvl4pPr lvl="3" rtl="0">
              <a:lnSpc>
                <a:spcPct val="80000"/>
              </a:lnSpc>
              <a:spcBef>
                <a:spcPts val="0"/>
              </a:spcBef>
              <a:spcAft>
                <a:spcPts val="0"/>
              </a:spcAft>
              <a:buNone/>
              <a:defRPr>
                <a:solidFill>
                  <a:schemeClr val="dk2"/>
                </a:solidFill>
              </a:defRPr>
            </a:lvl4pPr>
            <a:lvl5pPr lvl="4" rtl="0">
              <a:lnSpc>
                <a:spcPct val="80000"/>
              </a:lnSpc>
              <a:spcBef>
                <a:spcPts val="0"/>
              </a:spcBef>
              <a:spcAft>
                <a:spcPts val="0"/>
              </a:spcAft>
              <a:buNone/>
              <a:defRPr>
                <a:solidFill>
                  <a:schemeClr val="dk2"/>
                </a:solidFill>
              </a:defRPr>
            </a:lvl5pPr>
            <a:lvl6pPr lvl="5" rtl="0">
              <a:lnSpc>
                <a:spcPct val="80000"/>
              </a:lnSpc>
              <a:spcBef>
                <a:spcPts val="0"/>
              </a:spcBef>
              <a:spcAft>
                <a:spcPts val="0"/>
              </a:spcAft>
              <a:buNone/>
              <a:defRPr>
                <a:solidFill>
                  <a:schemeClr val="dk2"/>
                </a:solidFill>
              </a:defRPr>
            </a:lvl6pPr>
            <a:lvl7pPr lvl="6" rtl="0">
              <a:lnSpc>
                <a:spcPct val="80000"/>
              </a:lnSpc>
              <a:spcBef>
                <a:spcPts val="0"/>
              </a:spcBef>
              <a:spcAft>
                <a:spcPts val="0"/>
              </a:spcAft>
              <a:buNone/>
              <a:defRPr>
                <a:solidFill>
                  <a:schemeClr val="dk2"/>
                </a:solidFill>
              </a:defRPr>
            </a:lvl7pPr>
            <a:lvl8pPr lvl="7" rtl="0">
              <a:lnSpc>
                <a:spcPct val="80000"/>
              </a:lnSpc>
              <a:spcBef>
                <a:spcPts val="0"/>
              </a:spcBef>
              <a:spcAft>
                <a:spcPts val="0"/>
              </a:spcAft>
              <a:buNone/>
              <a:defRPr>
                <a:solidFill>
                  <a:schemeClr val="dk2"/>
                </a:solidFill>
              </a:defRPr>
            </a:lvl8pPr>
            <a:lvl9pPr lvl="8" rtl="0">
              <a:lnSpc>
                <a:spcPct val="80000"/>
              </a:lnSpc>
              <a:spcBef>
                <a:spcPts val="0"/>
              </a:spcBef>
              <a:spcAft>
                <a:spcPts val="0"/>
              </a:spcAft>
              <a:buNone/>
              <a:defRPr>
                <a:solidFill>
                  <a:schemeClr val="dk2"/>
                </a:solidFill>
              </a:defRPr>
            </a:lvl9pPr>
          </a:lstStyle>
          <a:p>
            <a:endParaRPr/>
          </a:p>
        </p:txBody>
      </p:sp>
      <p:sp>
        <p:nvSpPr>
          <p:cNvPr id="58" name="Google Shape;58;p12"/>
          <p:cNvSpPr txBox="1">
            <a:spLocks noGrp="1"/>
          </p:cNvSpPr>
          <p:nvPr>
            <p:ph type="title" idx="2"/>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b="1">
                <a:solidFill>
                  <a:schemeClr val="dk2"/>
                </a:solidFill>
                <a:latin typeface="Google Sans"/>
                <a:ea typeface="Google Sans"/>
                <a:cs typeface="Google Sans"/>
                <a:sym typeface="Google Sans"/>
              </a:defRPr>
            </a:lvl2pPr>
            <a:lvl3pPr lvl="2" rtl="0">
              <a:spcBef>
                <a:spcPts val="0"/>
              </a:spcBef>
              <a:spcAft>
                <a:spcPts val="0"/>
              </a:spcAft>
              <a:buNone/>
              <a:defRPr sz="800" b="1">
                <a:solidFill>
                  <a:schemeClr val="dk2"/>
                </a:solidFill>
                <a:latin typeface="Google Sans"/>
                <a:ea typeface="Google Sans"/>
                <a:cs typeface="Google Sans"/>
                <a:sym typeface="Google Sans"/>
              </a:defRPr>
            </a:lvl3pPr>
            <a:lvl4pPr lvl="3" rtl="0">
              <a:spcBef>
                <a:spcPts val="0"/>
              </a:spcBef>
              <a:spcAft>
                <a:spcPts val="0"/>
              </a:spcAft>
              <a:buNone/>
              <a:defRPr sz="800" b="1">
                <a:solidFill>
                  <a:schemeClr val="dk2"/>
                </a:solidFill>
                <a:latin typeface="Google Sans"/>
                <a:ea typeface="Google Sans"/>
                <a:cs typeface="Google Sans"/>
                <a:sym typeface="Google Sans"/>
              </a:defRPr>
            </a:lvl4pPr>
            <a:lvl5pPr lvl="4" rtl="0">
              <a:spcBef>
                <a:spcPts val="0"/>
              </a:spcBef>
              <a:spcAft>
                <a:spcPts val="0"/>
              </a:spcAft>
              <a:buNone/>
              <a:defRPr sz="800" b="1">
                <a:solidFill>
                  <a:schemeClr val="dk2"/>
                </a:solidFill>
                <a:latin typeface="Google Sans"/>
                <a:ea typeface="Google Sans"/>
                <a:cs typeface="Google Sans"/>
                <a:sym typeface="Google Sans"/>
              </a:defRPr>
            </a:lvl5pPr>
            <a:lvl6pPr lvl="5" rtl="0">
              <a:spcBef>
                <a:spcPts val="0"/>
              </a:spcBef>
              <a:spcAft>
                <a:spcPts val="0"/>
              </a:spcAft>
              <a:buNone/>
              <a:defRPr sz="800" b="1">
                <a:solidFill>
                  <a:schemeClr val="dk2"/>
                </a:solidFill>
                <a:latin typeface="Google Sans"/>
                <a:ea typeface="Google Sans"/>
                <a:cs typeface="Google Sans"/>
                <a:sym typeface="Google Sans"/>
              </a:defRPr>
            </a:lvl6pPr>
            <a:lvl7pPr lvl="6" rtl="0">
              <a:spcBef>
                <a:spcPts val="0"/>
              </a:spcBef>
              <a:spcAft>
                <a:spcPts val="0"/>
              </a:spcAft>
              <a:buNone/>
              <a:defRPr sz="800" b="1">
                <a:solidFill>
                  <a:schemeClr val="dk2"/>
                </a:solidFill>
                <a:latin typeface="Google Sans"/>
                <a:ea typeface="Google Sans"/>
                <a:cs typeface="Google Sans"/>
                <a:sym typeface="Google Sans"/>
              </a:defRPr>
            </a:lvl7pPr>
            <a:lvl8pPr lvl="7" rtl="0">
              <a:spcBef>
                <a:spcPts val="0"/>
              </a:spcBef>
              <a:spcAft>
                <a:spcPts val="0"/>
              </a:spcAft>
              <a:buNone/>
              <a:defRPr sz="800" b="1">
                <a:solidFill>
                  <a:schemeClr val="dk2"/>
                </a:solidFill>
                <a:latin typeface="Google Sans"/>
                <a:ea typeface="Google Sans"/>
                <a:cs typeface="Google Sans"/>
                <a:sym typeface="Google Sans"/>
              </a:defRPr>
            </a:lvl8pPr>
            <a:lvl9pPr lvl="8" rtl="0">
              <a:spcBef>
                <a:spcPts val="0"/>
              </a:spcBef>
              <a:spcAft>
                <a:spcPts val="0"/>
              </a:spcAft>
              <a:buNone/>
              <a:defRPr sz="800" b="1">
                <a:solidFill>
                  <a:schemeClr val="dk2"/>
                </a:solidFill>
                <a:latin typeface="Google Sans"/>
                <a:ea typeface="Google Sans"/>
                <a:cs typeface="Google Sans"/>
                <a:sym typeface="Google Sans"/>
              </a:defRPr>
            </a:lvl9pPr>
          </a:lstStyle>
          <a:p>
            <a:endParaRPr/>
          </a:p>
        </p:txBody>
      </p:sp>
      <p:pic>
        <p:nvPicPr>
          <p:cNvPr id="59" name="Google Shape;59;p12"/>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guide id="2" orient="horz" pos="2736">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ondary Breaker slide" type="twoColTx">
  <p:cSld name="TITLE_AND_TWO_COLUMNS">
    <p:bg>
      <p:bgPr>
        <a:solidFill>
          <a:schemeClr val="dk2"/>
        </a:solidFill>
        <a:effectLst/>
      </p:bgPr>
    </p:bg>
    <p:spTree>
      <p:nvGrpSpPr>
        <p:cNvPr id="1" name="Shape 60"/>
        <p:cNvGrpSpPr/>
        <p:nvPr/>
      </p:nvGrpSpPr>
      <p:grpSpPr>
        <a:xfrm>
          <a:off x="0" y="0"/>
          <a:ext cx="0" cy="0"/>
          <a:chOff x="0" y="0"/>
          <a:chExt cx="0" cy="0"/>
        </a:xfrm>
      </p:grpSpPr>
      <p:sp>
        <p:nvSpPr>
          <p:cNvPr id="61" name="Google Shape;61;p13"/>
          <p:cNvSpPr txBox="1">
            <a:spLocks noGrp="1"/>
          </p:cNvSpPr>
          <p:nvPr>
            <p:ph type="title"/>
          </p:nvPr>
        </p:nvSpPr>
        <p:spPr>
          <a:xfrm>
            <a:off x="448650" y="990953"/>
            <a:ext cx="7902600" cy="35829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8000" b="1">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2" name="Google Shape;62;p13"/>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8" r:id="rId28"/>
    <p:sldLayoutId id="2147483679" r:id="rId29"/>
    <p:sldLayoutId id="2147483680" r:id="rId30"/>
    <p:sldLayoutId id="2147483681" r:id="rId31"/>
    <p:sldLayoutId id="2147483682" r:id="rId32"/>
    <p:sldLayoutId id="2147483683" r:id="rId33"/>
    <p:sldLayoutId id="2147483684" r:id="rId34"/>
    <p:sldLayoutId id="2147483685" r:id="rId35"/>
    <p:sldLayoutId id="2147483686" r:id="rId36"/>
    <p:sldLayoutId id="2147483688" r:id="rId37"/>
    <p:sldLayoutId id="2147483689" r:id="rId38"/>
    <p:sldLayoutId id="2147483690" r:id="rId39"/>
    <p:sldLayoutId id="2147483691" r:id="rId40"/>
    <p:sldLayoutId id="2147483692" r:id="rId41"/>
    <p:sldLayoutId id="2147483693"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703" r:id="rId51"/>
    <p:sldLayoutId id="2147483704" r:id="rId52"/>
    <p:sldLayoutId id="2147483705" r:id="rId53"/>
    <p:sldLayoutId id="2147483706" r:id="rId54"/>
    <p:sldLayoutId id="2147483707" r:id="rId55"/>
    <p:sldLayoutId id="2147483708" r:id="rId56"/>
    <p:sldLayoutId id="2147483709" r:id="rId57"/>
    <p:sldLayoutId id="2147483710" r:id="rId58"/>
    <p:sldLayoutId id="2147483711" r:id="rId59"/>
    <p:sldLayoutId id="2147483712" r:id="rId60"/>
    <p:sldLayoutId id="2147483713" r:id="rId61"/>
    <p:sldLayoutId id="2147483714" r:id="rId62"/>
    <p:sldLayoutId id="2147483715" r:id="rId63"/>
    <p:sldLayoutId id="2147483716" r:id="rId64"/>
    <p:sldLayoutId id="2147483717" r:id="rId65"/>
    <p:sldLayoutId id="2147483718" r:id="rId66"/>
    <p:sldLayoutId id="2147483719" r:id="rId6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8.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8.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74"/>
          <p:cNvSpPr txBox="1">
            <a:spLocks noGrp="1"/>
          </p:cNvSpPr>
          <p:nvPr>
            <p:ph type="subTitle" idx="1"/>
          </p:nvPr>
        </p:nvSpPr>
        <p:spPr>
          <a:xfrm>
            <a:off x="503660" y="4579389"/>
            <a:ext cx="7690500" cy="1893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dirty="0"/>
              <a:t>June 30, 2020</a:t>
            </a:r>
            <a:endParaRPr dirty="0"/>
          </a:p>
        </p:txBody>
      </p:sp>
      <p:sp>
        <p:nvSpPr>
          <p:cNvPr id="455" name="Google Shape;455;p74"/>
          <p:cNvSpPr txBox="1">
            <a:spLocks noGrp="1"/>
          </p:cNvSpPr>
          <p:nvPr>
            <p:ph type="subTitle" idx="2"/>
          </p:nvPr>
        </p:nvSpPr>
        <p:spPr>
          <a:xfrm>
            <a:off x="502319" y="4420165"/>
            <a:ext cx="4422900" cy="1674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dirty="0"/>
              <a:t>Disney | Stock Factor Analysis.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5DAB2-9752-4B21-8FF7-28A908B80713}"/>
              </a:ext>
            </a:extLst>
          </p:cNvPr>
          <p:cNvSpPr>
            <a:spLocks noGrp="1"/>
          </p:cNvSpPr>
          <p:nvPr>
            <p:ph type="title"/>
          </p:nvPr>
        </p:nvSpPr>
        <p:spPr/>
        <p:txBody>
          <a:bodyPr/>
          <a:lstStyle/>
          <a:p>
            <a:r>
              <a:rPr lang="en-US" dirty="0"/>
              <a:t>Analyses.</a:t>
            </a:r>
          </a:p>
        </p:txBody>
      </p:sp>
      <p:sp>
        <p:nvSpPr>
          <p:cNvPr id="3" name="Subtitle 2">
            <a:extLst>
              <a:ext uri="{FF2B5EF4-FFF2-40B4-BE49-F238E27FC236}">
                <a16:creationId xmlns:a16="http://schemas.microsoft.com/office/drawing/2014/main" id="{41A43978-F913-4DBF-A625-8925E63A4658}"/>
              </a:ext>
            </a:extLst>
          </p:cNvPr>
          <p:cNvSpPr>
            <a:spLocks noGrp="1"/>
          </p:cNvSpPr>
          <p:nvPr>
            <p:ph type="subTitle" idx="1"/>
          </p:nvPr>
        </p:nvSpPr>
        <p:spPr>
          <a:xfrm>
            <a:off x="148641" y="1935048"/>
            <a:ext cx="6873900" cy="1145100"/>
          </a:xfrm>
        </p:spPr>
        <p:txBody>
          <a:bodyPr/>
          <a:lstStyle/>
          <a:p>
            <a:r>
              <a:rPr lang="en-US" dirty="0"/>
              <a:t>	Unemployment rate &amp; initial claims.</a:t>
            </a:r>
          </a:p>
        </p:txBody>
      </p:sp>
      <p:sp>
        <p:nvSpPr>
          <p:cNvPr id="4" name="Subtitle 3">
            <a:extLst>
              <a:ext uri="{FF2B5EF4-FFF2-40B4-BE49-F238E27FC236}">
                <a16:creationId xmlns:a16="http://schemas.microsoft.com/office/drawing/2014/main" id="{1CE2D07B-6BC2-422B-A71A-773DBE6315AE}"/>
              </a:ext>
            </a:extLst>
          </p:cNvPr>
          <p:cNvSpPr>
            <a:spLocks noGrp="1"/>
          </p:cNvSpPr>
          <p:nvPr>
            <p:ph type="subTitle" idx="2"/>
          </p:nvPr>
        </p:nvSpPr>
        <p:spPr>
          <a:xfrm>
            <a:off x="260465" y="2941603"/>
            <a:ext cx="5890953" cy="489365"/>
          </a:xfrm>
        </p:spPr>
        <p:txBody>
          <a:bodyPr wrap="square" lIns="0" tIns="91440" rIns="0" bIns="91440">
            <a:spAutoFit/>
          </a:bodyPr>
          <a:lstStyle/>
          <a:p>
            <a:r>
              <a:rPr lang="en-US" dirty="0"/>
              <a:t>	Does the unemployment rate and initial unemployment claims have a correlation with Disney stock price?</a:t>
            </a:r>
          </a:p>
        </p:txBody>
      </p:sp>
    </p:spTree>
    <p:extLst>
      <p:ext uri="{BB962C8B-B14F-4D97-AF65-F5344CB8AC3E}">
        <p14:creationId xmlns:p14="http://schemas.microsoft.com/office/powerpoint/2010/main" val="2120370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Data cleaning example.</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Data cleaning for all three datasets involved formatting and grouping by Year-Month and removing rows with any null values. </a:t>
            </a:r>
          </a:p>
        </p:txBody>
      </p:sp>
      <p:pic>
        <p:nvPicPr>
          <p:cNvPr id="4" name="Picture 3" descr="A screenshot of a cell phone&#10;&#10;Description automatically generated">
            <a:extLst>
              <a:ext uri="{FF2B5EF4-FFF2-40B4-BE49-F238E27FC236}">
                <a16:creationId xmlns:a16="http://schemas.microsoft.com/office/drawing/2014/main" id="{A21116F8-5977-4C45-BCFD-CE19F9C9F61E}"/>
              </a:ext>
            </a:extLst>
          </p:cNvPr>
          <p:cNvPicPr>
            <a:picLocks noChangeAspect="1"/>
          </p:cNvPicPr>
          <p:nvPr/>
        </p:nvPicPr>
        <p:blipFill>
          <a:blip r:embed="rId2"/>
          <a:stretch>
            <a:fillRect/>
          </a:stretch>
        </p:blipFill>
        <p:spPr>
          <a:xfrm>
            <a:off x="4870148" y="1009292"/>
            <a:ext cx="3200400" cy="3245224"/>
          </a:xfrm>
          <a:prstGeom prst="rect">
            <a:avLst/>
          </a:prstGeom>
        </p:spPr>
      </p:pic>
    </p:spTree>
    <p:extLst>
      <p:ext uri="{BB962C8B-B14F-4D97-AF65-F5344CB8AC3E}">
        <p14:creationId xmlns:p14="http://schemas.microsoft.com/office/powerpoint/2010/main" val="2532482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Plot.</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It is evident that particularly after year 1989, unemployment rate and stock price are inversely correlated. The correlation coefficient is -0.36. </a:t>
            </a:r>
          </a:p>
        </p:txBody>
      </p:sp>
      <p:pic>
        <p:nvPicPr>
          <p:cNvPr id="5" name="Picture 4" descr="A close up of a map&#10;&#10;Description automatically generated">
            <a:extLst>
              <a:ext uri="{FF2B5EF4-FFF2-40B4-BE49-F238E27FC236}">
                <a16:creationId xmlns:a16="http://schemas.microsoft.com/office/drawing/2014/main" id="{6D3758CB-CD62-2F4F-B431-E37397321861}"/>
              </a:ext>
            </a:extLst>
          </p:cNvPr>
          <p:cNvPicPr>
            <a:picLocks noChangeAspect="1"/>
          </p:cNvPicPr>
          <p:nvPr/>
        </p:nvPicPr>
        <p:blipFill>
          <a:blip r:embed="rId2"/>
          <a:stretch>
            <a:fillRect/>
          </a:stretch>
        </p:blipFill>
        <p:spPr>
          <a:xfrm>
            <a:off x="3726611" y="766258"/>
            <a:ext cx="5011947" cy="3341298"/>
          </a:xfrm>
          <a:prstGeom prst="rect">
            <a:avLst/>
          </a:prstGeom>
        </p:spPr>
      </p:pic>
    </p:spTree>
    <p:extLst>
      <p:ext uri="{BB962C8B-B14F-4D97-AF65-F5344CB8AC3E}">
        <p14:creationId xmlns:p14="http://schemas.microsoft.com/office/powerpoint/2010/main" val="3615451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Plot again.</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There is not much correlation between initial unemployment claims and stock price. The correlation coefficient is -0.02. However, we do see an interesting spike in claims after March 2020. </a:t>
            </a:r>
          </a:p>
        </p:txBody>
      </p:sp>
      <p:pic>
        <p:nvPicPr>
          <p:cNvPr id="5" name="Picture 4" descr="A picture containing map, screenshot&#10;&#10;Description automatically generated">
            <a:extLst>
              <a:ext uri="{FF2B5EF4-FFF2-40B4-BE49-F238E27FC236}">
                <a16:creationId xmlns:a16="http://schemas.microsoft.com/office/drawing/2014/main" id="{150CAED0-0F90-394A-B211-D5D114E64373}"/>
              </a:ext>
            </a:extLst>
          </p:cNvPr>
          <p:cNvPicPr>
            <a:picLocks noChangeAspect="1"/>
          </p:cNvPicPr>
          <p:nvPr/>
        </p:nvPicPr>
        <p:blipFill>
          <a:blip r:embed="rId2"/>
          <a:stretch>
            <a:fillRect/>
          </a:stretch>
        </p:blipFill>
        <p:spPr>
          <a:xfrm>
            <a:off x="3712053" y="957532"/>
            <a:ext cx="5164527" cy="3443018"/>
          </a:xfrm>
          <a:prstGeom prst="rect">
            <a:avLst/>
          </a:prstGeom>
        </p:spPr>
      </p:pic>
    </p:spTree>
    <p:extLst>
      <p:ext uri="{BB962C8B-B14F-4D97-AF65-F5344CB8AC3E}">
        <p14:creationId xmlns:p14="http://schemas.microsoft.com/office/powerpoint/2010/main" val="1581948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5DAB2-9752-4B21-8FF7-28A908B80713}"/>
              </a:ext>
            </a:extLst>
          </p:cNvPr>
          <p:cNvSpPr>
            <a:spLocks noGrp="1"/>
          </p:cNvSpPr>
          <p:nvPr>
            <p:ph type="title"/>
          </p:nvPr>
        </p:nvSpPr>
        <p:spPr/>
        <p:txBody>
          <a:bodyPr/>
          <a:lstStyle/>
          <a:p>
            <a:r>
              <a:rPr lang="en-US" dirty="0"/>
              <a:t>Analyses.</a:t>
            </a:r>
          </a:p>
        </p:txBody>
      </p:sp>
      <p:sp>
        <p:nvSpPr>
          <p:cNvPr id="3" name="Subtitle 2">
            <a:extLst>
              <a:ext uri="{FF2B5EF4-FFF2-40B4-BE49-F238E27FC236}">
                <a16:creationId xmlns:a16="http://schemas.microsoft.com/office/drawing/2014/main" id="{41A43978-F913-4DBF-A625-8925E63A4658}"/>
              </a:ext>
            </a:extLst>
          </p:cNvPr>
          <p:cNvSpPr>
            <a:spLocks noGrp="1"/>
          </p:cNvSpPr>
          <p:nvPr>
            <p:ph type="subTitle" idx="1"/>
          </p:nvPr>
        </p:nvSpPr>
        <p:spPr/>
        <p:txBody>
          <a:bodyPr/>
          <a:lstStyle/>
          <a:p>
            <a:r>
              <a:rPr lang="en-US" dirty="0"/>
              <a:t>Newsworthiness.</a:t>
            </a:r>
          </a:p>
        </p:txBody>
      </p:sp>
      <p:sp>
        <p:nvSpPr>
          <p:cNvPr id="4" name="Subtitle 3">
            <a:extLst>
              <a:ext uri="{FF2B5EF4-FFF2-40B4-BE49-F238E27FC236}">
                <a16:creationId xmlns:a16="http://schemas.microsoft.com/office/drawing/2014/main" id="{1CE2D07B-6BC2-422B-A71A-773DBE6315AE}"/>
              </a:ext>
            </a:extLst>
          </p:cNvPr>
          <p:cNvSpPr>
            <a:spLocks noGrp="1"/>
          </p:cNvSpPr>
          <p:nvPr>
            <p:ph type="subTitle" idx="2"/>
          </p:nvPr>
        </p:nvSpPr>
        <p:spPr>
          <a:xfrm>
            <a:off x="260465" y="2941603"/>
            <a:ext cx="5890953" cy="489365"/>
          </a:xfrm>
        </p:spPr>
        <p:txBody>
          <a:bodyPr wrap="square" lIns="0" tIns="91440" rIns="0" bIns="91440">
            <a:spAutoFit/>
          </a:bodyPr>
          <a:lstStyle/>
          <a:p>
            <a:r>
              <a:rPr lang="en-US" dirty="0"/>
              <a:t>	Based on New York Times articles, does the number of articles per week represent the magnitude of change in the stock price?</a:t>
            </a:r>
          </a:p>
        </p:txBody>
      </p:sp>
    </p:spTree>
    <p:extLst>
      <p:ext uri="{BB962C8B-B14F-4D97-AF65-F5344CB8AC3E}">
        <p14:creationId xmlns:p14="http://schemas.microsoft.com/office/powerpoint/2010/main" val="41631570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Combined data.</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With historical stock price data, we were able to create a table that calculated the change in price during a specific week, along with the number of NYT articles based on publish date.</a:t>
            </a:r>
          </a:p>
        </p:txBody>
      </p:sp>
      <p:pic>
        <p:nvPicPr>
          <p:cNvPr id="13" name="Picture 12">
            <a:extLst>
              <a:ext uri="{FF2B5EF4-FFF2-40B4-BE49-F238E27FC236}">
                <a16:creationId xmlns:a16="http://schemas.microsoft.com/office/drawing/2014/main" id="{023F0420-3A47-4B07-9C9A-D4FC6BFD250B}"/>
              </a:ext>
            </a:extLst>
          </p:cNvPr>
          <p:cNvPicPr>
            <a:picLocks noChangeAspect="1"/>
          </p:cNvPicPr>
          <p:nvPr/>
        </p:nvPicPr>
        <p:blipFill>
          <a:blip r:embed="rId2"/>
          <a:stretch>
            <a:fillRect/>
          </a:stretch>
        </p:blipFill>
        <p:spPr>
          <a:xfrm>
            <a:off x="4967978" y="880826"/>
            <a:ext cx="2505425" cy="3381847"/>
          </a:xfrm>
          <a:prstGeom prst="rect">
            <a:avLst/>
          </a:prstGeom>
        </p:spPr>
      </p:pic>
    </p:spTree>
    <p:extLst>
      <p:ext uri="{BB962C8B-B14F-4D97-AF65-F5344CB8AC3E}">
        <p14:creationId xmlns:p14="http://schemas.microsoft.com/office/powerpoint/2010/main" val="6775779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Plot.</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With a quick eye test, we see occurrences of the two lines spiking together. Since we are just looking for change (positive or negative), anytime the article count spikes, we should see fluctuation with the stock price.</a:t>
            </a:r>
          </a:p>
        </p:txBody>
      </p:sp>
      <p:pic>
        <p:nvPicPr>
          <p:cNvPr id="3" name="Picture 2">
            <a:extLst>
              <a:ext uri="{FF2B5EF4-FFF2-40B4-BE49-F238E27FC236}">
                <a16:creationId xmlns:a16="http://schemas.microsoft.com/office/drawing/2014/main" id="{26F3BA04-8188-45BD-A0BF-3FEDCAE73566}"/>
              </a:ext>
            </a:extLst>
          </p:cNvPr>
          <p:cNvPicPr>
            <a:picLocks noChangeAspect="1"/>
          </p:cNvPicPr>
          <p:nvPr/>
        </p:nvPicPr>
        <p:blipFill>
          <a:blip r:embed="rId2"/>
          <a:stretch>
            <a:fillRect/>
          </a:stretch>
        </p:blipFill>
        <p:spPr>
          <a:xfrm>
            <a:off x="3300881" y="650345"/>
            <a:ext cx="5687219" cy="4058216"/>
          </a:xfrm>
          <a:prstGeom prst="rect">
            <a:avLst/>
          </a:prstGeom>
        </p:spPr>
      </p:pic>
    </p:spTree>
    <p:extLst>
      <p:ext uri="{BB962C8B-B14F-4D97-AF65-F5344CB8AC3E}">
        <p14:creationId xmlns:p14="http://schemas.microsoft.com/office/powerpoint/2010/main" val="19990658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Plot again.</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Using a scatter plot, we see that as we move higher up in article count, the more we see points move towards the sides, representing a large stock price change.</a:t>
            </a:r>
          </a:p>
        </p:txBody>
      </p:sp>
      <p:pic>
        <p:nvPicPr>
          <p:cNvPr id="4" name="Picture 3">
            <a:extLst>
              <a:ext uri="{FF2B5EF4-FFF2-40B4-BE49-F238E27FC236}">
                <a16:creationId xmlns:a16="http://schemas.microsoft.com/office/drawing/2014/main" id="{ECD135C5-50C0-4B9E-B3A8-4A5C12340370}"/>
              </a:ext>
            </a:extLst>
          </p:cNvPr>
          <p:cNvPicPr>
            <a:picLocks noChangeAspect="1"/>
          </p:cNvPicPr>
          <p:nvPr/>
        </p:nvPicPr>
        <p:blipFill>
          <a:blip r:embed="rId2"/>
          <a:stretch>
            <a:fillRect/>
          </a:stretch>
        </p:blipFill>
        <p:spPr>
          <a:xfrm>
            <a:off x="3745955" y="732844"/>
            <a:ext cx="4955975" cy="3677812"/>
          </a:xfrm>
          <a:prstGeom prst="rect">
            <a:avLst/>
          </a:prstGeom>
        </p:spPr>
      </p:pic>
    </p:spTree>
    <p:extLst>
      <p:ext uri="{BB962C8B-B14F-4D97-AF65-F5344CB8AC3E}">
        <p14:creationId xmlns:p14="http://schemas.microsoft.com/office/powerpoint/2010/main" val="15520308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4EFBE-CF96-492F-8B0B-369D8604C9ED}"/>
              </a:ext>
            </a:extLst>
          </p:cNvPr>
          <p:cNvSpPr>
            <a:spLocks noGrp="1"/>
          </p:cNvSpPr>
          <p:nvPr>
            <p:ph type="title"/>
          </p:nvPr>
        </p:nvSpPr>
        <p:spPr/>
        <p:txBody>
          <a:bodyPr/>
          <a:lstStyle/>
          <a:p>
            <a:r>
              <a:rPr lang="en-US" dirty="0"/>
              <a:t>What’s next?</a:t>
            </a:r>
          </a:p>
        </p:txBody>
      </p:sp>
    </p:spTree>
    <p:extLst>
      <p:ext uri="{BB962C8B-B14F-4D97-AF65-F5344CB8AC3E}">
        <p14:creationId xmlns:p14="http://schemas.microsoft.com/office/powerpoint/2010/main" val="36928816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0F76D-E246-43D3-A0CE-7E3642743B97}"/>
              </a:ext>
            </a:extLst>
          </p:cNvPr>
          <p:cNvSpPr>
            <a:spLocks noGrp="1"/>
          </p:cNvSpPr>
          <p:nvPr>
            <p:ph type="title"/>
          </p:nvPr>
        </p:nvSpPr>
        <p:spPr/>
        <p:txBody>
          <a:bodyPr/>
          <a:lstStyle/>
          <a:p>
            <a:r>
              <a:rPr lang="en-US" dirty="0"/>
              <a:t>What’s next?</a:t>
            </a:r>
          </a:p>
        </p:txBody>
      </p:sp>
      <p:sp>
        <p:nvSpPr>
          <p:cNvPr id="3" name="Subtitle 2">
            <a:extLst>
              <a:ext uri="{FF2B5EF4-FFF2-40B4-BE49-F238E27FC236}">
                <a16:creationId xmlns:a16="http://schemas.microsoft.com/office/drawing/2014/main" id="{8685F9C3-0ED5-4276-8F95-A9742524C972}"/>
              </a:ext>
            </a:extLst>
          </p:cNvPr>
          <p:cNvSpPr>
            <a:spLocks noGrp="1"/>
          </p:cNvSpPr>
          <p:nvPr>
            <p:ph type="subTitle" idx="1"/>
          </p:nvPr>
        </p:nvSpPr>
        <p:spPr>
          <a:xfrm>
            <a:off x="493774" y="1101900"/>
            <a:ext cx="8248443" cy="2939700"/>
          </a:xfrm>
        </p:spPr>
        <p:txBody>
          <a:bodyPr/>
          <a:lstStyle/>
          <a:p>
            <a:pPr marL="742950" indent="-742950">
              <a:buAutoNum type="arabicPeriod"/>
            </a:pPr>
            <a:r>
              <a:rPr lang="en-US" dirty="0"/>
              <a:t>Look into more factors.</a:t>
            </a:r>
          </a:p>
          <a:p>
            <a:pPr marL="742950" indent="-742950">
              <a:buAutoNum type="arabicPeriod"/>
            </a:pPr>
            <a:r>
              <a:rPr lang="en-US" dirty="0"/>
              <a:t>Connect the different factors.</a:t>
            </a:r>
          </a:p>
          <a:p>
            <a:pPr marL="742950" indent="-742950">
              <a:buAutoNum type="arabicPeriod"/>
            </a:pPr>
            <a:r>
              <a:rPr lang="en-US" dirty="0"/>
              <a:t>Send to Walt Disney Company.</a:t>
            </a:r>
          </a:p>
          <a:p>
            <a:pPr marL="742950" indent="-742950">
              <a:buAutoNum type="arabicPeriod"/>
            </a:pPr>
            <a:r>
              <a:rPr lang="en-US" dirty="0"/>
              <a:t>Become millionaires.</a:t>
            </a:r>
          </a:p>
        </p:txBody>
      </p:sp>
    </p:spTree>
    <p:extLst>
      <p:ext uri="{BB962C8B-B14F-4D97-AF65-F5344CB8AC3E}">
        <p14:creationId xmlns:p14="http://schemas.microsoft.com/office/powerpoint/2010/main" val="663317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0F76D-E246-43D3-A0CE-7E3642743B97}"/>
              </a:ext>
            </a:extLst>
          </p:cNvPr>
          <p:cNvSpPr>
            <a:spLocks noGrp="1"/>
          </p:cNvSpPr>
          <p:nvPr>
            <p:ph type="title"/>
          </p:nvPr>
        </p:nvSpPr>
        <p:spPr/>
        <p:txBody>
          <a:bodyPr/>
          <a:lstStyle/>
          <a:p>
            <a:r>
              <a:rPr lang="en-US" dirty="0"/>
              <a:t>Agenda.</a:t>
            </a:r>
          </a:p>
        </p:txBody>
      </p:sp>
      <p:sp>
        <p:nvSpPr>
          <p:cNvPr id="3" name="Subtitle 2">
            <a:extLst>
              <a:ext uri="{FF2B5EF4-FFF2-40B4-BE49-F238E27FC236}">
                <a16:creationId xmlns:a16="http://schemas.microsoft.com/office/drawing/2014/main" id="{8685F9C3-0ED5-4276-8F95-A9742524C972}"/>
              </a:ext>
            </a:extLst>
          </p:cNvPr>
          <p:cNvSpPr>
            <a:spLocks noGrp="1"/>
          </p:cNvSpPr>
          <p:nvPr>
            <p:ph type="subTitle" idx="1"/>
          </p:nvPr>
        </p:nvSpPr>
        <p:spPr/>
        <p:txBody>
          <a:bodyPr/>
          <a:lstStyle/>
          <a:p>
            <a:pPr marL="742950" indent="-742950">
              <a:buAutoNum type="arabicPeriod"/>
            </a:pPr>
            <a:r>
              <a:rPr lang="en-US" dirty="0"/>
              <a:t>Question.</a:t>
            </a:r>
          </a:p>
          <a:p>
            <a:pPr marL="742950" indent="-742950">
              <a:buAutoNum type="arabicPeriod"/>
            </a:pPr>
            <a:r>
              <a:rPr lang="en-US" dirty="0"/>
              <a:t>Analyses.</a:t>
            </a:r>
          </a:p>
          <a:p>
            <a:pPr marL="742950" indent="-742950">
              <a:buAutoNum type="arabicPeriod"/>
            </a:pPr>
            <a:r>
              <a:rPr lang="en-US" dirty="0"/>
              <a:t>What’s next?</a:t>
            </a:r>
          </a:p>
        </p:txBody>
      </p:sp>
    </p:spTree>
    <p:extLst>
      <p:ext uri="{BB962C8B-B14F-4D97-AF65-F5344CB8AC3E}">
        <p14:creationId xmlns:p14="http://schemas.microsoft.com/office/powerpoint/2010/main" val="1049597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60428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4EFBE-CF96-492F-8B0B-369D8604C9ED}"/>
              </a:ext>
            </a:extLst>
          </p:cNvPr>
          <p:cNvSpPr>
            <a:spLocks noGrp="1"/>
          </p:cNvSpPr>
          <p:nvPr>
            <p:ph type="title"/>
          </p:nvPr>
        </p:nvSpPr>
        <p:spPr/>
        <p:txBody>
          <a:bodyPr/>
          <a:lstStyle/>
          <a:p>
            <a:r>
              <a:rPr lang="en-US" dirty="0"/>
              <a:t>Question.</a:t>
            </a:r>
          </a:p>
        </p:txBody>
      </p:sp>
    </p:spTree>
    <p:extLst>
      <p:ext uri="{BB962C8B-B14F-4D97-AF65-F5344CB8AC3E}">
        <p14:creationId xmlns:p14="http://schemas.microsoft.com/office/powerpoint/2010/main" val="4135297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85427-9554-467A-99FC-422954A0372F}"/>
              </a:ext>
            </a:extLst>
          </p:cNvPr>
          <p:cNvSpPr>
            <a:spLocks noGrp="1"/>
          </p:cNvSpPr>
          <p:nvPr>
            <p:ph type="title"/>
          </p:nvPr>
        </p:nvSpPr>
        <p:spPr/>
        <p:txBody>
          <a:bodyPr/>
          <a:lstStyle/>
          <a:p>
            <a:r>
              <a:rPr lang="en-US" dirty="0"/>
              <a:t>Question.</a:t>
            </a:r>
          </a:p>
        </p:txBody>
      </p:sp>
      <p:sp>
        <p:nvSpPr>
          <p:cNvPr id="3" name="Subtitle 2">
            <a:extLst>
              <a:ext uri="{FF2B5EF4-FFF2-40B4-BE49-F238E27FC236}">
                <a16:creationId xmlns:a16="http://schemas.microsoft.com/office/drawing/2014/main" id="{267DDC73-6DBC-4F69-B4BE-4F103315F51C}"/>
              </a:ext>
            </a:extLst>
          </p:cNvPr>
          <p:cNvSpPr>
            <a:spLocks noGrp="1"/>
          </p:cNvSpPr>
          <p:nvPr>
            <p:ph type="subTitle" idx="1"/>
          </p:nvPr>
        </p:nvSpPr>
        <p:spPr/>
        <p:txBody>
          <a:bodyPr/>
          <a:lstStyle/>
          <a:p>
            <a:r>
              <a:rPr lang="en-US" dirty="0"/>
              <a:t>What are some of the factors that affect the price of Walt Disney Company stock?</a:t>
            </a:r>
          </a:p>
        </p:txBody>
      </p:sp>
    </p:spTree>
    <p:extLst>
      <p:ext uri="{BB962C8B-B14F-4D97-AF65-F5344CB8AC3E}">
        <p14:creationId xmlns:p14="http://schemas.microsoft.com/office/powerpoint/2010/main" val="719997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E1386-04B7-4B0C-97D7-3E7779DA1E25}"/>
              </a:ext>
            </a:extLst>
          </p:cNvPr>
          <p:cNvSpPr>
            <a:spLocks noGrp="1"/>
          </p:cNvSpPr>
          <p:nvPr>
            <p:ph type="title"/>
          </p:nvPr>
        </p:nvSpPr>
        <p:spPr/>
        <p:txBody>
          <a:bodyPr/>
          <a:lstStyle/>
          <a:p>
            <a:r>
              <a:rPr lang="en-US" dirty="0"/>
              <a:t>Walt Disney Company</a:t>
            </a:r>
          </a:p>
        </p:txBody>
      </p:sp>
      <p:sp>
        <p:nvSpPr>
          <p:cNvPr id="3" name="Text Placeholder 2">
            <a:extLst>
              <a:ext uri="{FF2B5EF4-FFF2-40B4-BE49-F238E27FC236}">
                <a16:creationId xmlns:a16="http://schemas.microsoft.com/office/drawing/2014/main" id="{09CE18F7-DB6F-47E8-A476-AF211B9878CE}"/>
              </a:ext>
            </a:extLst>
          </p:cNvPr>
          <p:cNvSpPr>
            <a:spLocks noGrp="1"/>
          </p:cNvSpPr>
          <p:nvPr>
            <p:ph type="body" idx="1"/>
          </p:nvPr>
        </p:nvSpPr>
        <p:spPr>
          <a:xfrm>
            <a:off x="707374" y="2286050"/>
            <a:ext cx="2818658" cy="1849500"/>
          </a:xfrm>
        </p:spPr>
        <p:txBody>
          <a:bodyPr/>
          <a:lstStyle/>
          <a:p>
            <a:pPr marL="165100" indent="0">
              <a:buNone/>
            </a:pPr>
            <a:r>
              <a:rPr lang="en-US" dirty="0"/>
              <a:t>The Walt Disney Corporation represented 38% of the US film market in the year 2019, making it the dominant force in American film production. However, theatrically released films make up only a fraction of Disney’s revenue.</a:t>
            </a:r>
          </a:p>
          <a:p>
            <a:pPr marL="165100" indent="0">
              <a:buNone/>
            </a:pPr>
            <a:endParaRPr lang="en-US" dirty="0"/>
          </a:p>
          <a:p>
            <a:pPr marL="165100" indent="0">
              <a:buNone/>
            </a:pPr>
            <a:r>
              <a:rPr lang="en-US" dirty="0"/>
              <a:t>We will examine internal factors, like film and online release statistics, as well as more external ones, like unemployment and greater market trends. This will allow our team to examine what has the greatest impact on the most dominant company in entertainment.</a:t>
            </a:r>
          </a:p>
        </p:txBody>
      </p:sp>
      <p:sp>
        <p:nvSpPr>
          <p:cNvPr id="4" name="Title 3">
            <a:extLst>
              <a:ext uri="{FF2B5EF4-FFF2-40B4-BE49-F238E27FC236}">
                <a16:creationId xmlns:a16="http://schemas.microsoft.com/office/drawing/2014/main" id="{C4B6FA64-AA36-4470-B290-1889C081D46E}"/>
              </a:ext>
            </a:extLst>
          </p:cNvPr>
          <p:cNvSpPr>
            <a:spLocks noGrp="1"/>
          </p:cNvSpPr>
          <p:nvPr>
            <p:ph type="title" idx="2"/>
          </p:nvPr>
        </p:nvSpPr>
        <p:spPr/>
        <p:txBody>
          <a:bodyPr/>
          <a:lstStyle/>
          <a:p>
            <a:r>
              <a:rPr lang="en-US" dirty="0"/>
              <a:t>Why?</a:t>
            </a:r>
          </a:p>
        </p:txBody>
      </p:sp>
    </p:spTree>
    <p:extLst>
      <p:ext uri="{BB962C8B-B14F-4D97-AF65-F5344CB8AC3E}">
        <p14:creationId xmlns:p14="http://schemas.microsoft.com/office/powerpoint/2010/main" val="2914565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4EFBE-CF96-492F-8B0B-369D8604C9ED}"/>
              </a:ext>
            </a:extLst>
          </p:cNvPr>
          <p:cNvSpPr>
            <a:spLocks noGrp="1"/>
          </p:cNvSpPr>
          <p:nvPr>
            <p:ph type="title"/>
          </p:nvPr>
        </p:nvSpPr>
        <p:spPr/>
        <p:txBody>
          <a:bodyPr/>
          <a:lstStyle/>
          <a:p>
            <a:r>
              <a:rPr lang="en-US" dirty="0"/>
              <a:t>Analyses.</a:t>
            </a:r>
          </a:p>
        </p:txBody>
      </p:sp>
    </p:spTree>
    <p:extLst>
      <p:ext uri="{BB962C8B-B14F-4D97-AF65-F5344CB8AC3E}">
        <p14:creationId xmlns:p14="http://schemas.microsoft.com/office/powerpoint/2010/main" val="3374686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5DAB2-9752-4B21-8FF7-28A908B80713}"/>
              </a:ext>
            </a:extLst>
          </p:cNvPr>
          <p:cNvSpPr>
            <a:spLocks noGrp="1"/>
          </p:cNvSpPr>
          <p:nvPr>
            <p:ph type="title"/>
          </p:nvPr>
        </p:nvSpPr>
        <p:spPr/>
        <p:txBody>
          <a:bodyPr/>
          <a:lstStyle/>
          <a:p>
            <a:r>
              <a:rPr lang="en-US" dirty="0"/>
              <a:t>Analyses.</a:t>
            </a:r>
          </a:p>
        </p:txBody>
      </p:sp>
      <p:sp>
        <p:nvSpPr>
          <p:cNvPr id="3" name="Subtitle 2">
            <a:extLst>
              <a:ext uri="{FF2B5EF4-FFF2-40B4-BE49-F238E27FC236}">
                <a16:creationId xmlns:a16="http://schemas.microsoft.com/office/drawing/2014/main" id="{41A43978-F913-4DBF-A625-8925E63A4658}"/>
              </a:ext>
            </a:extLst>
          </p:cNvPr>
          <p:cNvSpPr>
            <a:spLocks noGrp="1"/>
          </p:cNvSpPr>
          <p:nvPr>
            <p:ph type="subTitle" idx="1"/>
          </p:nvPr>
        </p:nvSpPr>
        <p:spPr>
          <a:xfrm>
            <a:off x="111832" y="1935048"/>
            <a:ext cx="8879767" cy="1145100"/>
          </a:xfrm>
        </p:spPr>
        <p:txBody>
          <a:bodyPr/>
          <a:lstStyle/>
          <a:p>
            <a:r>
              <a:rPr lang="en-US" sz="5400" dirty="0"/>
              <a:t>	Gross Profits &amp; </a:t>
            </a:r>
            <a:br>
              <a:rPr lang="en-US" sz="5400" dirty="0"/>
            </a:br>
            <a:r>
              <a:rPr lang="en-US" sz="5400" dirty="0"/>
              <a:t>Revenue </a:t>
            </a:r>
          </a:p>
        </p:txBody>
      </p:sp>
      <p:sp>
        <p:nvSpPr>
          <p:cNvPr id="4" name="Subtitle 3">
            <a:extLst>
              <a:ext uri="{FF2B5EF4-FFF2-40B4-BE49-F238E27FC236}">
                <a16:creationId xmlns:a16="http://schemas.microsoft.com/office/drawing/2014/main" id="{1CE2D07B-6BC2-422B-A71A-773DBE6315AE}"/>
              </a:ext>
            </a:extLst>
          </p:cNvPr>
          <p:cNvSpPr>
            <a:spLocks noGrp="1"/>
          </p:cNvSpPr>
          <p:nvPr>
            <p:ph type="subTitle" idx="2"/>
          </p:nvPr>
        </p:nvSpPr>
        <p:spPr>
          <a:xfrm>
            <a:off x="260465" y="2941603"/>
            <a:ext cx="5890953" cy="641714"/>
          </a:xfrm>
        </p:spPr>
        <p:txBody>
          <a:bodyPr wrap="square" lIns="0" tIns="91440" rIns="0" bIns="91440">
            <a:spAutoFit/>
          </a:bodyPr>
          <a:lstStyle/>
          <a:p>
            <a:r>
              <a:rPr lang="en-US" dirty="0"/>
              <a:t>	We wanted to have a baseline for further analysis, so first we examined the most logical elements to impact the Walt Disney price. To do so we analyzed the Disney’s quarterly reports.</a:t>
            </a:r>
          </a:p>
        </p:txBody>
      </p:sp>
    </p:spTree>
    <p:extLst>
      <p:ext uri="{BB962C8B-B14F-4D97-AF65-F5344CB8AC3E}">
        <p14:creationId xmlns:p14="http://schemas.microsoft.com/office/powerpoint/2010/main" val="4285977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Plot.</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Comparing the gross profits  to the share price quarterly, we can see a strong positive correlation just in the graph itself.</a:t>
            </a:r>
          </a:p>
          <a:p>
            <a:endParaRPr lang="en-US" dirty="0"/>
          </a:p>
          <a:p>
            <a:r>
              <a:rPr lang="en-US" dirty="0"/>
              <a:t>	The correlation between these two variables in the data set: .85.</a:t>
            </a:r>
          </a:p>
          <a:p>
            <a:endParaRPr lang="en-US" dirty="0"/>
          </a:p>
        </p:txBody>
      </p:sp>
      <p:pic>
        <p:nvPicPr>
          <p:cNvPr id="7" name="Picture 6" descr="A close up of a map&#10;&#10;Description automatically generated">
            <a:extLst>
              <a:ext uri="{FF2B5EF4-FFF2-40B4-BE49-F238E27FC236}">
                <a16:creationId xmlns:a16="http://schemas.microsoft.com/office/drawing/2014/main" id="{A598AC83-0937-4464-9921-BFFBF8213B0D}"/>
              </a:ext>
            </a:extLst>
          </p:cNvPr>
          <p:cNvPicPr>
            <a:picLocks noChangeAspect="1"/>
          </p:cNvPicPr>
          <p:nvPr/>
        </p:nvPicPr>
        <p:blipFill>
          <a:blip r:embed="rId2"/>
          <a:stretch>
            <a:fillRect/>
          </a:stretch>
        </p:blipFill>
        <p:spPr>
          <a:xfrm>
            <a:off x="3972524" y="1018797"/>
            <a:ext cx="4658858" cy="3105905"/>
          </a:xfrm>
          <a:prstGeom prst="rect">
            <a:avLst/>
          </a:prstGeom>
        </p:spPr>
      </p:pic>
    </p:spTree>
    <p:extLst>
      <p:ext uri="{BB962C8B-B14F-4D97-AF65-F5344CB8AC3E}">
        <p14:creationId xmlns:p14="http://schemas.microsoft.com/office/powerpoint/2010/main" val="12320590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Plot again.</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Reported revenue is even more correlated to the quarterly stock price. </a:t>
            </a:r>
          </a:p>
          <a:p>
            <a:endParaRPr lang="en-US" dirty="0"/>
          </a:p>
        </p:txBody>
      </p:sp>
      <p:pic>
        <p:nvPicPr>
          <p:cNvPr id="6" name="Picture 5" descr="A close up of a map&#10;&#10;Description automatically generated">
            <a:extLst>
              <a:ext uri="{FF2B5EF4-FFF2-40B4-BE49-F238E27FC236}">
                <a16:creationId xmlns:a16="http://schemas.microsoft.com/office/drawing/2014/main" id="{7B471FFB-0314-4D9C-870F-2FBD36140685}"/>
              </a:ext>
            </a:extLst>
          </p:cNvPr>
          <p:cNvPicPr>
            <a:picLocks noChangeAspect="1"/>
          </p:cNvPicPr>
          <p:nvPr/>
        </p:nvPicPr>
        <p:blipFill>
          <a:blip r:embed="rId2"/>
          <a:stretch>
            <a:fillRect/>
          </a:stretch>
        </p:blipFill>
        <p:spPr>
          <a:xfrm>
            <a:off x="3724836" y="887289"/>
            <a:ext cx="5053382" cy="3368921"/>
          </a:xfrm>
          <a:prstGeom prst="rect">
            <a:avLst/>
          </a:prstGeom>
        </p:spPr>
      </p:pic>
    </p:spTree>
    <p:extLst>
      <p:ext uri="{BB962C8B-B14F-4D97-AF65-F5344CB8AC3E}">
        <p14:creationId xmlns:p14="http://schemas.microsoft.com/office/powerpoint/2010/main" val="2609436697"/>
      </p:ext>
    </p:extLst>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C4043"/>
      </a:dk2>
      <a:lt2>
        <a:srgbClr val="ADADAD"/>
      </a:lt2>
      <a:accent1>
        <a:srgbClr val="595959"/>
      </a:accent1>
      <a:accent2>
        <a:srgbClr val="EEEEEE"/>
      </a:accent2>
      <a:accent3>
        <a:srgbClr val="3C78D8"/>
      </a:accent3>
      <a:accent4>
        <a:srgbClr val="EA4335"/>
      </a:accent4>
      <a:accent5>
        <a:srgbClr val="FBBC04"/>
      </a:accent5>
      <a:accent6>
        <a:srgbClr val="34A853"/>
      </a:accent6>
      <a:hlink>
        <a:srgbClr val="3C78D8"/>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192</TotalTime>
  <Words>554</Words>
  <Application>Microsoft Office PowerPoint</Application>
  <PresentationFormat>On-screen Show (16:9)</PresentationFormat>
  <Paragraphs>56</Paragraphs>
  <Slides>20</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Roboto</vt:lpstr>
      <vt:lpstr>Roboto Black</vt:lpstr>
      <vt:lpstr>Google Sans</vt:lpstr>
      <vt:lpstr>Source Serif Pro</vt:lpstr>
      <vt:lpstr>Roboto Medium</vt:lpstr>
      <vt:lpstr>Merriweather Light</vt:lpstr>
      <vt:lpstr>Arial</vt:lpstr>
      <vt:lpstr>Questrial</vt:lpstr>
      <vt:lpstr>Roboto Light</vt:lpstr>
      <vt:lpstr>Simple Dark</vt:lpstr>
      <vt:lpstr>PowerPoint Presentation</vt:lpstr>
      <vt:lpstr>Agenda.</vt:lpstr>
      <vt:lpstr>Question.</vt:lpstr>
      <vt:lpstr>Question.</vt:lpstr>
      <vt:lpstr>Walt Disney Company</vt:lpstr>
      <vt:lpstr>Analyses.</vt:lpstr>
      <vt:lpstr>Analyses.</vt:lpstr>
      <vt:lpstr>Data.</vt:lpstr>
      <vt:lpstr>Data.</vt:lpstr>
      <vt:lpstr>Analyses.</vt:lpstr>
      <vt:lpstr>Data.</vt:lpstr>
      <vt:lpstr>Data.</vt:lpstr>
      <vt:lpstr>Data.</vt:lpstr>
      <vt:lpstr>Analyses.</vt:lpstr>
      <vt:lpstr>Data.</vt:lpstr>
      <vt:lpstr>Data.</vt:lpstr>
      <vt:lpstr>Data.</vt:lpstr>
      <vt:lpstr>What’s next?</vt:lpstr>
      <vt:lpstr>What’s next?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Vincent</dc:creator>
  <cp:lastModifiedBy>Vincent</cp:lastModifiedBy>
  <cp:revision>14</cp:revision>
  <dcterms:modified xsi:type="dcterms:W3CDTF">2020-06-29T16:51:08Z</dcterms:modified>
</cp:coreProperties>
</file>